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0"/>
  </p:notesMasterIdLst>
  <p:handoutMasterIdLst>
    <p:handoutMasterId r:id="rId21"/>
  </p:handoutMasterIdLst>
  <p:sldIdLst>
    <p:sldId id="782" r:id="rId2"/>
    <p:sldId id="783" r:id="rId3"/>
    <p:sldId id="1358" r:id="rId4"/>
    <p:sldId id="1383" r:id="rId5"/>
    <p:sldId id="1384" r:id="rId6"/>
    <p:sldId id="1385" r:id="rId7"/>
    <p:sldId id="1386" r:id="rId8"/>
    <p:sldId id="1395" r:id="rId9"/>
    <p:sldId id="1396" r:id="rId10"/>
    <p:sldId id="1397" r:id="rId11"/>
    <p:sldId id="1338" r:id="rId12"/>
    <p:sldId id="1398" r:id="rId13"/>
    <p:sldId id="1367" r:id="rId14"/>
    <p:sldId id="1399" r:id="rId15"/>
    <p:sldId id="1376" r:id="rId16"/>
    <p:sldId id="1400" r:id="rId17"/>
    <p:sldId id="1392" r:id="rId18"/>
    <p:sldId id="1401" r:id="rId19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  <a:srgbClr val="00A0FF"/>
    <a:srgbClr val="45A991"/>
    <a:srgbClr val="57BBA3"/>
    <a:srgbClr val="A4732C"/>
    <a:srgbClr val="339933"/>
    <a:srgbClr val="FFFFCC"/>
    <a:srgbClr val="C99447"/>
    <a:srgbClr val="2AD09D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9" autoAdjust="0"/>
    <p:restoredTop sz="96686" autoAdjust="0"/>
  </p:normalViewPr>
  <p:slideViewPr>
    <p:cSldViewPr>
      <p:cViewPr varScale="1">
        <p:scale>
          <a:sx n="116" d="100"/>
          <a:sy n="116" d="100"/>
        </p:scale>
        <p:origin x="1440" y="10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72008" y="1484784"/>
            <a:ext cx="6904095" cy="413229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86" y="967578"/>
            <a:ext cx="1251477" cy="337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23.png"/><Relationship Id="rId4" Type="http://schemas.openxmlformats.org/officeDocument/2006/relationships/image" Target="../media/image25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305062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2022.05.15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2022.05.24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2022.05.26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2022.05.26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2022.05.26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43782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43249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suhi_h_0302_02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01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 도입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suhi_h_0302_02_0001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188086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2_intro_8.png</a:t>
                      </a:r>
                      <a:b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contents_sub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\lesson02\ops\2\images\2_0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4" name="그룹 43"/>
          <p:cNvGrpSpPr/>
          <p:nvPr/>
        </p:nvGrpSpPr>
        <p:grpSpPr>
          <a:xfrm>
            <a:off x="5447082" y="1156977"/>
            <a:ext cx="1547704" cy="346375"/>
            <a:chOff x="6127150" y="3310933"/>
            <a:chExt cx="1547704" cy="346375"/>
          </a:xfrm>
        </p:grpSpPr>
        <p:grpSp>
          <p:nvGrpSpPr>
            <p:cNvPr id="45" name="그룹 44"/>
            <p:cNvGrpSpPr/>
            <p:nvPr/>
          </p:nvGrpSpPr>
          <p:grpSpPr>
            <a:xfrm>
              <a:off x="6127150" y="3310933"/>
              <a:ext cx="457200" cy="313547"/>
              <a:chOff x="4618856" y="5417635"/>
              <a:chExt cx="457200" cy="313547"/>
            </a:xfrm>
          </p:grpSpPr>
          <p:sp>
            <p:nvSpPr>
              <p:cNvPr id="72" name="순서도: 대체 처리 71"/>
              <p:cNvSpPr/>
              <p:nvPr/>
            </p:nvSpPr>
            <p:spPr>
              <a:xfrm>
                <a:off x="4653371" y="5470316"/>
                <a:ext cx="421679" cy="252028"/>
              </a:xfrm>
              <a:prstGeom prst="flowChartAlternateProcess">
                <a:avLst/>
              </a:prstGeom>
              <a:solidFill>
                <a:srgbClr val="3366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TextBox 72"/>
              <p:cNvSpPr txBox="1">
                <a:spLocks noChangeArrowheads="1"/>
              </p:cNvSpPr>
              <p:nvPr/>
            </p:nvSpPr>
            <p:spPr bwMode="auto">
              <a:xfrm>
                <a:off x="4618856" y="5417635"/>
                <a:ext cx="457200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spc="-15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그림</a:t>
                </a:r>
                <a:endParaRPr lang="en-US" altLang="ko-KR" sz="1100" b="1" spc="-1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6595303" y="3311059"/>
              <a:ext cx="285082" cy="313547"/>
              <a:chOff x="5054247" y="3761559"/>
              <a:chExt cx="285082" cy="313547"/>
            </a:xfrm>
          </p:grpSpPr>
          <p:sp>
            <p:nvSpPr>
              <p:cNvPr id="70" name="순서도: 대체 처리 69"/>
              <p:cNvSpPr/>
              <p:nvPr/>
            </p:nvSpPr>
            <p:spPr>
              <a:xfrm>
                <a:off x="5069302" y="3815338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TextBox 70"/>
              <p:cNvSpPr txBox="1">
                <a:spLocks noChangeArrowheads="1"/>
              </p:cNvSpPr>
              <p:nvPr/>
            </p:nvSpPr>
            <p:spPr bwMode="auto">
              <a:xfrm>
                <a:off x="5054247" y="3761559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6859525" y="3311059"/>
              <a:ext cx="285082" cy="346249"/>
              <a:chOff x="5349188" y="3795043"/>
              <a:chExt cx="285082" cy="346249"/>
            </a:xfrm>
          </p:grpSpPr>
          <p:sp>
            <p:nvSpPr>
              <p:cNvPr id="68" name="순서도: 대체 처리 67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TextBox 68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7123513" y="3311059"/>
              <a:ext cx="285082" cy="346249"/>
              <a:chOff x="5349188" y="3795043"/>
              <a:chExt cx="285082" cy="346249"/>
            </a:xfrm>
          </p:grpSpPr>
          <p:sp>
            <p:nvSpPr>
              <p:cNvPr id="66" name="순서도: 대체 처리 65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TextBox 66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7389772" y="3311059"/>
              <a:ext cx="285082" cy="313547"/>
              <a:chOff x="5349188" y="3795043"/>
              <a:chExt cx="285082" cy="313547"/>
            </a:xfrm>
          </p:grpSpPr>
          <p:sp>
            <p:nvSpPr>
              <p:cNvPr id="51" name="순서도: 대체 처리 50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</p:grpSp>
      <p:grpSp>
        <p:nvGrpSpPr>
          <p:cNvPr id="75" name="그룹 74"/>
          <p:cNvGrpSpPr/>
          <p:nvPr/>
        </p:nvGrpSpPr>
        <p:grpSpPr>
          <a:xfrm>
            <a:off x="745373" y="5229200"/>
            <a:ext cx="5626827" cy="316672"/>
            <a:chOff x="972000" y="4009413"/>
            <a:chExt cx="5626827" cy="316672"/>
          </a:xfrm>
        </p:grpSpPr>
        <p:pic>
          <p:nvPicPr>
            <p:cNvPr id="76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113" y="4053600"/>
              <a:ext cx="618614" cy="235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000" y="4016777"/>
              <a:ext cx="316672" cy="309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" name="Picture 1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4791" y="4009413"/>
              <a:ext cx="324036" cy="316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4000" y="4053600"/>
              <a:ext cx="618614" cy="235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132" y="5273840"/>
            <a:ext cx="618614" cy="2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132" y="5273840"/>
            <a:ext cx="618614" cy="2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279" y="5273840"/>
            <a:ext cx="603885" cy="228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132" y="5273840"/>
            <a:ext cx="618614" cy="2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346D645-E721-4717-A891-081BBD7F5654}"/>
              </a:ext>
            </a:extLst>
          </p:cNvPr>
          <p:cNvSpPr txBox="1"/>
          <p:nvPr/>
        </p:nvSpPr>
        <p:spPr>
          <a:xfrm>
            <a:off x="1583668" y="1043154"/>
            <a:ext cx="196006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단원 도입 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│ </a:t>
            </a:r>
            <a:r>
              <a:rPr lang="en-US" altLang="ko-KR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24~25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100" dirty="0">
              <a:solidFill>
                <a:srgbClr val="3399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65BBBE-89A3-4E6F-8FFA-F9B95271138F}"/>
              </a:ext>
            </a:extLst>
          </p:cNvPr>
          <p:cNvSpPr txBox="1"/>
          <p:nvPr/>
        </p:nvSpPr>
        <p:spPr>
          <a:xfrm>
            <a:off x="7744766" y="22464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/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suhi_h_0302_02_0001.html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A1D764D8-FEEF-4BDD-AE27-F2FC5AB54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	</a:t>
            </a: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0326FF3C-EEB4-48B1-9E59-C4723E323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나눗셈</a:t>
            </a:r>
          </a:p>
        </p:txBody>
      </p:sp>
      <p:sp>
        <p:nvSpPr>
          <p:cNvPr id="43" name="TextBox 9">
            <a:extLst>
              <a:ext uri="{FF2B5EF4-FFF2-40B4-BE49-F238E27FC236}">
                <a16:creationId xmlns:a16="http://schemas.microsoft.com/office/drawing/2014/main" id="{C15F4C9C-2E17-4D3C-85EC-3B52F1148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13">
            <a:extLst>
              <a:ext uri="{FF2B5EF4-FFF2-40B4-BE49-F238E27FC236}">
                <a16:creationId xmlns:a16="http://schemas.microsoft.com/office/drawing/2014/main" id="{30D2A14E-D32D-46A8-89FC-81FC082BE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132" y="5273840"/>
            <a:ext cx="618614" cy="2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3">
            <a:extLst>
              <a:ext uri="{FF2B5EF4-FFF2-40B4-BE49-F238E27FC236}">
                <a16:creationId xmlns:a16="http://schemas.microsoft.com/office/drawing/2014/main" id="{CA8C4ED7-DFE3-4856-A5D7-849CED7B1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461" y="5273840"/>
            <a:ext cx="618614" cy="2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53EBDE3-9887-48A5-A700-71AD6FAB4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79" y="1623629"/>
            <a:ext cx="5677705" cy="341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8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인형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개를 선반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개에 똑같이 나누어 놓으려면 선반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개에 인형을 몇 개씩 놓아야 하는지 나눗셈식으로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34589"/>
            <a:ext cx="347925" cy="35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406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640" y="5237365"/>
            <a:ext cx="96685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5447082" y="1156977"/>
            <a:ext cx="1547704" cy="346375"/>
            <a:chOff x="6127150" y="3310933"/>
            <a:chExt cx="1547704" cy="346375"/>
          </a:xfrm>
        </p:grpSpPr>
        <p:grpSp>
          <p:nvGrpSpPr>
            <p:cNvPr id="36" name="그룹 35"/>
            <p:cNvGrpSpPr/>
            <p:nvPr/>
          </p:nvGrpSpPr>
          <p:grpSpPr>
            <a:xfrm>
              <a:off x="6127150" y="3310933"/>
              <a:ext cx="457200" cy="313547"/>
              <a:chOff x="4618856" y="5417635"/>
              <a:chExt cx="457200" cy="313547"/>
            </a:xfrm>
          </p:grpSpPr>
          <p:sp>
            <p:nvSpPr>
              <p:cNvPr id="57" name="순서도: 대체 처리 56"/>
              <p:cNvSpPr/>
              <p:nvPr/>
            </p:nvSpPr>
            <p:spPr>
              <a:xfrm>
                <a:off x="4653371" y="5470316"/>
                <a:ext cx="421679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/>
              <p:cNvSpPr txBox="1">
                <a:spLocks noChangeArrowheads="1"/>
              </p:cNvSpPr>
              <p:nvPr/>
            </p:nvSpPr>
            <p:spPr bwMode="auto">
              <a:xfrm>
                <a:off x="4618856" y="5417635"/>
                <a:ext cx="457200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spc="-15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그림</a:t>
                </a:r>
                <a:endParaRPr lang="en-US" altLang="ko-KR" sz="1100" b="1" spc="-1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6595303" y="3311059"/>
              <a:ext cx="285082" cy="313547"/>
              <a:chOff x="5054247" y="3761559"/>
              <a:chExt cx="285082" cy="313547"/>
            </a:xfrm>
          </p:grpSpPr>
          <p:sp>
            <p:nvSpPr>
              <p:cNvPr id="55" name="순서도: 대체 처리 54"/>
              <p:cNvSpPr/>
              <p:nvPr/>
            </p:nvSpPr>
            <p:spPr>
              <a:xfrm>
                <a:off x="5069302" y="3815338"/>
                <a:ext cx="241257" cy="252028"/>
              </a:xfrm>
              <a:prstGeom prst="flowChartAlternateProcess">
                <a:avLst/>
              </a:prstGeom>
              <a:solidFill>
                <a:srgbClr val="3366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TextBox 55"/>
              <p:cNvSpPr txBox="1">
                <a:spLocks noChangeArrowheads="1"/>
              </p:cNvSpPr>
              <p:nvPr/>
            </p:nvSpPr>
            <p:spPr bwMode="auto">
              <a:xfrm>
                <a:off x="5054247" y="3761559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6859525" y="3311059"/>
              <a:ext cx="285082" cy="346249"/>
              <a:chOff x="5349188" y="3795043"/>
              <a:chExt cx="285082" cy="346249"/>
            </a:xfrm>
          </p:grpSpPr>
          <p:sp>
            <p:nvSpPr>
              <p:cNvPr id="53" name="순서도: 대체 처리 52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7123513" y="3311059"/>
              <a:ext cx="285082" cy="346249"/>
              <a:chOff x="5349188" y="3795043"/>
              <a:chExt cx="285082" cy="346249"/>
            </a:xfrm>
          </p:grpSpPr>
          <p:sp>
            <p:nvSpPr>
              <p:cNvPr id="44" name="순서도: 대체 처리 43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7389772" y="3311059"/>
              <a:ext cx="285082" cy="313547"/>
              <a:chOff x="5349188" y="3795043"/>
              <a:chExt cx="285082" cy="313547"/>
            </a:xfrm>
          </p:grpSpPr>
          <p:sp>
            <p:nvSpPr>
              <p:cNvPr id="41" name="순서도: 대체 처리 40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D08838B-97D1-49F0-A0FB-4A8D96D8465D}"/>
              </a:ext>
            </a:extLst>
          </p:cNvPr>
          <p:cNvSpPr txBox="1"/>
          <p:nvPr/>
        </p:nvSpPr>
        <p:spPr>
          <a:xfrm>
            <a:off x="1583668" y="1043154"/>
            <a:ext cx="196006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단원 도입 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│ </a:t>
            </a:r>
            <a:r>
              <a:rPr lang="en-US" altLang="ko-KR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24~25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100" dirty="0">
              <a:solidFill>
                <a:srgbClr val="3399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9D13471-4D42-47B8-A6B7-577111431615}"/>
              </a:ext>
            </a:extLst>
          </p:cNvPr>
          <p:cNvSpPr txBox="1"/>
          <p:nvPr/>
        </p:nvSpPr>
        <p:spPr>
          <a:xfrm>
            <a:off x="7744766" y="22464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/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suhi_h_0302_02_0001.html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">
            <a:extLst>
              <a:ext uri="{FF2B5EF4-FFF2-40B4-BE49-F238E27FC236}">
                <a16:creationId xmlns:a16="http://schemas.microsoft.com/office/drawing/2014/main" id="{A1A1FB46-5CE4-4E3E-944C-52BDE9736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	</a:t>
            </a:r>
          </a:p>
        </p:txBody>
      </p:sp>
      <p:sp>
        <p:nvSpPr>
          <p:cNvPr id="79" name="TextBox 8">
            <a:extLst>
              <a:ext uri="{FF2B5EF4-FFF2-40B4-BE49-F238E27FC236}">
                <a16:creationId xmlns:a16="http://schemas.microsoft.com/office/drawing/2014/main" id="{CFE6DF6E-1B11-4F23-BDFF-08D78AF55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나눗셈</a:t>
            </a:r>
          </a:p>
        </p:txBody>
      </p:sp>
      <p:sp>
        <p:nvSpPr>
          <p:cNvPr id="80" name="TextBox 9">
            <a:extLst>
              <a:ext uri="{FF2B5EF4-FFF2-40B4-BE49-F238E27FC236}">
                <a16:creationId xmlns:a16="http://schemas.microsoft.com/office/drawing/2014/main" id="{0395FD62-4D4A-425A-8C30-DF76A1E35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45161D-09EE-4D7A-A002-3EAF0B618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2431313"/>
            <a:ext cx="5573786" cy="1969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1C5BD7-C2A5-4481-891D-32D01C211F73}"/>
              </a:ext>
            </a:extLst>
          </p:cNvPr>
          <p:cNvSpPr txBox="1"/>
          <p:nvPr/>
        </p:nvSpPr>
        <p:spPr>
          <a:xfrm>
            <a:off x="2971527" y="4504196"/>
            <a:ext cx="61206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÷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7560952-7014-4A9B-8F0F-34C6432DB77F}"/>
              </a:ext>
            </a:extLst>
          </p:cNvPr>
          <p:cNvSpPr txBox="1"/>
          <p:nvPr/>
        </p:nvSpPr>
        <p:spPr>
          <a:xfrm>
            <a:off x="3619996" y="4515519"/>
            <a:ext cx="61206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</a:p>
        </p:txBody>
      </p:sp>
      <p:graphicFrame>
        <p:nvGraphicFramePr>
          <p:cNvPr id="4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02518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2_0_2.png</a:t>
                      </a:r>
                      <a:b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contents_sub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\lesson02\ops\2\images\2_0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6" name="그룹 45"/>
          <p:cNvGrpSpPr/>
          <p:nvPr/>
        </p:nvGrpSpPr>
        <p:grpSpPr>
          <a:xfrm>
            <a:off x="2714865" y="4365104"/>
            <a:ext cx="562696" cy="537565"/>
            <a:chOff x="6290010" y="1660849"/>
            <a:chExt cx="562696" cy="537565"/>
          </a:xfrm>
        </p:grpSpPr>
        <p:sp>
          <p:nvSpPr>
            <p:cNvPr id="63" name="직사각형 62"/>
            <p:cNvSpPr/>
            <p:nvPr/>
          </p:nvSpPr>
          <p:spPr bwMode="auto">
            <a:xfrm>
              <a:off x="6290010" y="1833284"/>
              <a:ext cx="38269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  <a:endParaRPr lang="ko-KR" altLang="en-US" sz="19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67" name="그룹 66"/>
          <p:cNvGrpSpPr/>
          <p:nvPr/>
        </p:nvGrpSpPr>
        <p:grpSpPr>
          <a:xfrm>
            <a:off x="3374334" y="4365104"/>
            <a:ext cx="562696" cy="537565"/>
            <a:chOff x="6290010" y="1660849"/>
            <a:chExt cx="562696" cy="537565"/>
          </a:xfrm>
        </p:grpSpPr>
        <p:sp>
          <p:nvSpPr>
            <p:cNvPr id="68" name="직사각형 67"/>
            <p:cNvSpPr/>
            <p:nvPr/>
          </p:nvSpPr>
          <p:spPr bwMode="auto">
            <a:xfrm>
              <a:off x="6290010" y="1833284"/>
              <a:ext cx="38269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9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70" name="그룹 69"/>
          <p:cNvGrpSpPr/>
          <p:nvPr/>
        </p:nvGrpSpPr>
        <p:grpSpPr>
          <a:xfrm>
            <a:off x="4081312" y="4365104"/>
            <a:ext cx="562696" cy="537565"/>
            <a:chOff x="6290010" y="1660849"/>
            <a:chExt cx="562696" cy="537565"/>
          </a:xfrm>
        </p:grpSpPr>
        <p:sp>
          <p:nvSpPr>
            <p:cNvPr id="71" name="직사각형 70"/>
            <p:cNvSpPr/>
            <p:nvPr/>
          </p:nvSpPr>
          <p:spPr bwMode="auto">
            <a:xfrm>
              <a:off x="6290010" y="1833284"/>
              <a:ext cx="38269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9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20F44EC-6497-4F10-A098-5CD30951A263}"/>
              </a:ext>
            </a:extLst>
          </p:cNvPr>
          <p:cNvSpPr txBox="1"/>
          <p:nvPr/>
        </p:nvSpPr>
        <p:spPr>
          <a:xfrm>
            <a:off x="7018372" y="1092168"/>
            <a:ext cx="21200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4ED9D40-E5B4-49D3-9296-851D1CFF1CAC}"/>
              </a:ext>
            </a:extLst>
          </p:cNvPr>
          <p:cNvSpPr/>
          <p:nvPr/>
        </p:nvSpPr>
        <p:spPr>
          <a:xfrm>
            <a:off x="4624849" y="49667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87EFCFCA-2F2C-4B7D-9A2C-9772F5A1166C}"/>
              </a:ext>
            </a:extLst>
          </p:cNvPr>
          <p:cNvSpPr/>
          <p:nvPr/>
        </p:nvSpPr>
        <p:spPr>
          <a:xfrm>
            <a:off x="5665447" y="49731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481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그림 93">
            <a:extLst>
              <a:ext uri="{FF2B5EF4-FFF2-40B4-BE49-F238E27FC236}">
                <a16:creationId xmlns:a16="http://schemas.microsoft.com/office/drawing/2014/main" id="{1F45161D-09EE-4D7A-A002-3EAF0B618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431313"/>
            <a:ext cx="5573786" cy="196979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731C5BD7-C2A5-4481-891D-32D01C211F73}"/>
              </a:ext>
            </a:extLst>
          </p:cNvPr>
          <p:cNvSpPr txBox="1"/>
          <p:nvPr/>
        </p:nvSpPr>
        <p:spPr>
          <a:xfrm>
            <a:off x="2971527" y="4504196"/>
            <a:ext cx="61206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÷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7560952-7014-4A9B-8F0F-34C6432DB77F}"/>
              </a:ext>
            </a:extLst>
          </p:cNvPr>
          <p:cNvSpPr txBox="1"/>
          <p:nvPr/>
        </p:nvSpPr>
        <p:spPr>
          <a:xfrm>
            <a:off x="3619996" y="4515519"/>
            <a:ext cx="61206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CF9B7C16-1166-49FF-BF6F-EE97C9B9469D}"/>
              </a:ext>
            </a:extLst>
          </p:cNvPr>
          <p:cNvSpPr/>
          <p:nvPr/>
        </p:nvSpPr>
        <p:spPr>
          <a:xfrm>
            <a:off x="2265643" y="449425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2714865" y="4365104"/>
            <a:ext cx="562696" cy="537565"/>
            <a:chOff x="6290010" y="1660849"/>
            <a:chExt cx="562696" cy="537565"/>
          </a:xfrm>
        </p:grpSpPr>
        <p:sp>
          <p:nvSpPr>
            <p:cNvPr id="99" name="직사각형 98"/>
            <p:cNvSpPr/>
            <p:nvPr/>
          </p:nvSpPr>
          <p:spPr bwMode="auto">
            <a:xfrm>
              <a:off x="6290010" y="1833284"/>
              <a:ext cx="38269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  <a:endParaRPr lang="ko-KR" altLang="en-US" sz="19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101" name="그룹 100"/>
          <p:cNvGrpSpPr/>
          <p:nvPr/>
        </p:nvGrpSpPr>
        <p:grpSpPr>
          <a:xfrm>
            <a:off x="3374334" y="4365104"/>
            <a:ext cx="562696" cy="537565"/>
            <a:chOff x="6290010" y="1660849"/>
            <a:chExt cx="562696" cy="537565"/>
          </a:xfrm>
        </p:grpSpPr>
        <p:sp>
          <p:nvSpPr>
            <p:cNvPr id="102" name="직사각형 101"/>
            <p:cNvSpPr/>
            <p:nvPr/>
          </p:nvSpPr>
          <p:spPr bwMode="auto">
            <a:xfrm>
              <a:off x="6290010" y="1833284"/>
              <a:ext cx="38269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9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104" name="그룹 103"/>
          <p:cNvGrpSpPr/>
          <p:nvPr/>
        </p:nvGrpSpPr>
        <p:grpSpPr>
          <a:xfrm>
            <a:off x="4081312" y="4365104"/>
            <a:ext cx="562696" cy="537565"/>
            <a:chOff x="6290010" y="1660849"/>
            <a:chExt cx="562696" cy="537565"/>
          </a:xfrm>
        </p:grpSpPr>
        <p:sp>
          <p:nvSpPr>
            <p:cNvPr id="105" name="직사각형 104"/>
            <p:cNvSpPr/>
            <p:nvPr/>
          </p:nvSpPr>
          <p:spPr bwMode="auto">
            <a:xfrm>
              <a:off x="6290010" y="1833284"/>
              <a:ext cx="38269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9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인형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개를 선반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개에 똑같이 나누어 놓으려면 선반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개에 인형을 몇 개씩 놓아야 하는지 나눗셈식으로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34589"/>
            <a:ext cx="347925" cy="35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406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640" y="5237365"/>
            <a:ext cx="96685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5447082" y="1156977"/>
            <a:ext cx="1547704" cy="346375"/>
            <a:chOff x="6127150" y="3310933"/>
            <a:chExt cx="1547704" cy="346375"/>
          </a:xfrm>
        </p:grpSpPr>
        <p:grpSp>
          <p:nvGrpSpPr>
            <p:cNvPr id="36" name="그룹 35"/>
            <p:cNvGrpSpPr/>
            <p:nvPr/>
          </p:nvGrpSpPr>
          <p:grpSpPr>
            <a:xfrm>
              <a:off x="6127150" y="3310933"/>
              <a:ext cx="457200" cy="313547"/>
              <a:chOff x="4618856" y="5417635"/>
              <a:chExt cx="457200" cy="313547"/>
            </a:xfrm>
          </p:grpSpPr>
          <p:sp>
            <p:nvSpPr>
              <p:cNvPr id="57" name="순서도: 대체 처리 56"/>
              <p:cNvSpPr/>
              <p:nvPr/>
            </p:nvSpPr>
            <p:spPr>
              <a:xfrm>
                <a:off x="4653371" y="5470316"/>
                <a:ext cx="421679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/>
              <p:cNvSpPr txBox="1">
                <a:spLocks noChangeArrowheads="1"/>
              </p:cNvSpPr>
              <p:nvPr/>
            </p:nvSpPr>
            <p:spPr bwMode="auto">
              <a:xfrm>
                <a:off x="4618856" y="5417635"/>
                <a:ext cx="457200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spc="-15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그림</a:t>
                </a:r>
                <a:endParaRPr lang="en-US" altLang="ko-KR" sz="1100" b="1" spc="-1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6595303" y="3311059"/>
              <a:ext cx="285082" cy="313547"/>
              <a:chOff x="5054247" y="3761559"/>
              <a:chExt cx="285082" cy="313547"/>
            </a:xfrm>
          </p:grpSpPr>
          <p:sp>
            <p:nvSpPr>
              <p:cNvPr id="55" name="순서도: 대체 처리 54"/>
              <p:cNvSpPr/>
              <p:nvPr/>
            </p:nvSpPr>
            <p:spPr>
              <a:xfrm>
                <a:off x="5069302" y="3815338"/>
                <a:ext cx="241257" cy="252028"/>
              </a:xfrm>
              <a:prstGeom prst="flowChartAlternateProcess">
                <a:avLst/>
              </a:prstGeom>
              <a:solidFill>
                <a:srgbClr val="3366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TextBox 55"/>
              <p:cNvSpPr txBox="1">
                <a:spLocks noChangeArrowheads="1"/>
              </p:cNvSpPr>
              <p:nvPr/>
            </p:nvSpPr>
            <p:spPr bwMode="auto">
              <a:xfrm>
                <a:off x="5054247" y="3761559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6859525" y="3311059"/>
              <a:ext cx="285082" cy="346249"/>
              <a:chOff x="5349188" y="3795043"/>
              <a:chExt cx="285082" cy="346249"/>
            </a:xfrm>
          </p:grpSpPr>
          <p:sp>
            <p:nvSpPr>
              <p:cNvPr id="53" name="순서도: 대체 처리 52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7123513" y="3311059"/>
              <a:ext cx="285082" cy="346249"/>
              <a:chOff x="5349188" y="3795043"/>
              <a:chExt cx="285082" cy="346249"/>
            </a:xfrm>
          </p:grpSpPr>
          <p:sp>
            <p:nvSpPr>
              <p:cNvPr id="44" name="순서도: 대체 처리 43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7389772" y="3311059"/>
              <a:ext cx="285082" cy="313547"/>
              <a:chOff x="5349188" y="3795043"/>
              <a:chExt cx="285082" cy="313547"/>
            </a:xfrm>
          </p:grpSpPr>
          <p:sp>
            <p:nvSpPr>
              <p:cNvPr id="41" name="순서도: 대체 처리 40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D08838B-97D1-49F0-A0FB-4A8D96D8465D}"/>
              </a:ext>
            </a:extLst>
          </p:cNvPr>
          <p:cNvSpPr txBox="1"/>
          <p:nvPr/>
        </p:nvSpPr>
        <p:spPr>
          <a:xfrm>
            <a:off x="1583668" y="1043154"/>
            <a:ext cx="196006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단원 도입 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│ </a:t>
            </a:r>
            <a:r>
              <a:rPr lang="en-US" altLang="ko-KR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24~25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100" dirty="0">
              <a:solidFill>
                <a:srgbClr val="3399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9D13471-4D42-47B8-A6B7-577111431615}"/>
              </a:ext>
            </a:extLst>
          </p:cNvPr>
          <p:cNvSpPr txBox="1"/>
          <p:nvPr/>
        </p:nvSpPr>
        <p:spPr>
          <a:xfrm>
            <a:off x="7744766" y="22464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/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suhi_h_0302_02_0001.html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">
            <a:extLst>
              <a:ext uri="{FF2B5EF4-FFF2-40B4-BE49-F238E27FC236}">
                <a16:creationId xmlns:a16="http://schemas.microsoft.com/office/drawing/2014/main" id="{A1A1FB46-5CE4-4E3E-944C-52BDE9736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	</a:t>
            </a:r>
          </a:p>
        </p:txBody>
      </p:sp>
      <p:sp>
        <p:nvSpPr>
          <p:cNvPr id="79" name="TextBox 8">
            <a:extLst>
              <a:ext uri="{FF2B5EF4-FFF2-40B4-BE49-F238E27FC236}">
                <a16:creationId xmlns:a16="http://schemas.microsoft.com/office/drawing/2014/main" id="{CFE6DF6E-1B11-4F23-BDFF-08D78AF55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나눗셈</a:t>
            </a:r>
          </a:p>
        </p:txBody>
      </p:sp>
      <p:sp>
        <p:nvSpPr>
          <p:cNvPr id="80" name="TextBox 9">
            <a:extLst>
              <a:ext uri="{FF2B5EF4-FFF2-40B4-BE49-F238E27FC236}">
                <a16:creationId xmlns:a16="http://schemas.microsoft.com/office/drawing/2014/main" id="{0395FD62-4D4A-425A-8C30-DF76A1E35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56FC9B-1078-4C36-A563-C312C36216B0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58BC27B-5ADB-4879-8B9D-A9230BE0FE26}"/>
              </a:ext>
            </a:extLst>
          </p:cNvPr>
          <p:cNvGrpSpPr/>
          <p:nvPr/>
        </p:nvGrpSpPr>
        <p:grpSpPr>
          <a:xfrm>
            <a:off x="251421" y="3533814"/>
            <a:ext cx="6667165" cy="1703551"/>
            <a:chOff x="192745" y="3569739"/>
            <a:chExt cx="6667165" cy="1703551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BAF1A54-6B92-48A0-9F0C-7678881A9CDE}"/>
                </a:ext>
              </a:extLst>
            </p:cNvPr>
            <p:cNvSpPr/>
            <p:nvPr/>
          </p:nvSpPr>
          <p:spPr>
            <a:xfrm>
              <a:off x="192745" y="3732711"/>
              <a:ext cx="6667165" cy="13524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38">
              <a:extLst>
                <a:ext uri="{FF2B5EF4-FFF2-40B4-BE49-F238E27FC236}">
                  <a16:creationId xmlns:a16="http://schemas.microsoft.com/office/drawing/2014/main" id="{04246A54-ADD5-4097-9856-544DFA39D6A8}"/>
                </a:ext>
              </a:extLst>
            </p:cNvPr>
            <p:cNvSpPr/>
            <p:nvPr/>
          </p:nvSpPr>
          <p:spPr>
            <a:xfrm>
              <a:off x="338478" y="3569739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7" name="직각 삼각형 66">
              <a:extLst>
                <a:ext uri="{FF2B5EF4-FFF2-40B4-BE49-F238E27FC236}">
                  <a16:creationId xmlns:a16="http://schemas.microsoft.com/office/drawing/2014/main" id="{097BD14C-703F-4C79-8081-B87B4126911E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0FD1D44-2B06-480B-9B1A-05D5D2F3A004}"/>
              </a:ext>
            </a:extLst>
          </p:cNvPr>
          <p:cNvSpPr txBox="1"/>
          <p:nvPr/>
        </p:nvSpPr>
        <p:spPr>
          <a:xfrm>
            <a:off x="580299" y="4005064"/>
            <a:ext cx="628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인형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개에 똑같이 나누어 놓으려면 선반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개에 인형을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개씩 놓아야 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0" name="Picture 31">
            <a:extLst>
              <a:ext uri="{FF2B5EF4-FFF2-40B4-BE49-F238E27FC236}">
                <a16:creationId xmlns:a16="http://schemas.microsoft.com/office/drawing/2014/main" id="{7CD870D7-7830-49E6-86CA-14DFC8035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6" y="4674680"/>
            <a:ext cx="212914" cy="20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7CD4A46E-D5E3-485A-A25E-FBAA72ECAD6E}"/>
              </a:ext>
            </a:extLst>
          </p:cNvPr>
          <p:cNvSpPr txBox="1"/>
          <p:nvPr/>
        </p:nvSpPr>
        <p:spPr>
          <a:xfrm>
            <a:off x="869666" y="4608902"/>
            <a:ext cx="5927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÷</a:t>
            </a:r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1282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망고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개를 한 상자에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개씩 나누어 담으려면 상자가 몇 개 필요한지 나눗셈식으로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29" y="1617260"/>
            <a:ext cx="354251" cy="373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8" name="그룹 57"/>
          <p:cNvGrpSpPr/>
          <p:nvPr/>
        </p:nvGrpSpPr>
        <p:grpSpPr>
          <a:xfrm>
            <a:off x="5447082" y="1156977"/>
            <a:ext cx="1547704" cy="346375"/>
            <a:chOff x="6127150" y="3310933"/>
            <a:chExt cx="1547704" cy="346375"/>
          </a:xfrm>
        </p:grpSpPr>
        <p:grpSp>
          <p:nvGrpSpPr>
            <p:cNvPr id="59" name="그룹 58"/>
            <p:cNvGrpSpPr/>
            <p:nvPr/>
          </p:nvGrpSpPr>
          <p:grpSpPr>
            <a:xfrm>
              <a:off x="6127150" y="3310933"/>
              <a:ext cx="457200" cy="313547"/>
              <a:chOff x="4618856" y="5417635"/>
              <a:chExt cx="457200" cy="313547"/>
            </a:xfrm>
          </p:grpSpPr>
          <p:sp>
            <p:nvSpPr>
              <p:cNvPr id="90" name="순서도: 대체 처리 89"/>
              <p:cNvSpPr/>
              <p:nvPr/>
            </p:nvSpPr>
            <p:spPr>
              <a:xfrm>
                <a:off x="4653371" y="5470316"/>
                <a:ext cx="421679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TextBox 90"/>
              <p:cNvSpPr txBox="1">
                <a:spLocks noChangeArrowheads="1"/>
              </p:cNvSpPr>
              <p:nvPr/>
            </p:nvSpPr>
            <p:spPr bwMode="auto">
              <a:xfrm>
                <a:off x="4618856" y="5417635"/>
                <a:ext cx="457200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spc="-15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그림</a:t>
                </a:r>
                <a:endParaRPr lang="en-US" altLang="ko-KR" sz="1100" b="1" spc="-1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6595303" y="3311059"/>
              <a:ext cx="285082" cy="313547"/>
              <a:chOff x="5054247" y="3761559"/>
              <a:chExt cx="285082" cy="313547"/>
            </a:xfrm>
          </p:grpSpPr>
          <p:sp>
            <p:nvSpPr>
              <p:cNvPr id="88" name="순서도: 대체 처리 87"/>
              <p:cNvSpPr/>
              <p:nvPr/>
            </p:nvSpPr>
            <p:spPr>
              <a:xfrm>
                <a:off x="5069302" y="3815338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/>
              <p:cNvSpPr txBox="1">
                <a:spLocks noChangeArrowheads="1"/>
              </p:cNvSpPr>
              <p:nvPr/>
            </p:nvSpPr>
            <p:spPr bwMode="auto">
              <a:xfrm>
                <a:off x="5054247" y="3761559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6859525" y="3311059"/>
              <a:ext cx="285082" cy="346249"/>
              <a:chOff x="5349188" y="3795043"/>
              <a:chExt cx="285082" cy="346249"/>
            </a:xfrm>
          </p:grpSpPr>
          <p:sp>
            <p:nvSpPr>
              <p:cNvPr id="86" name="순서도: 대체 처리 85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rgbClr val="3366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TextBox 86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7123513" y="3311059"/>
              <a:ext cx="285082" cy="346249"/>
              <a:chOff x="5349188" y="3795043"/>
              <a:chExt cx="285082" cy="346249"/>
            </a:xfrm>
          </p:grpSpPr>
          <p:sp>
            <p:nvSpPr>
              <p:cNvPr id="84" name="순서도: 대체 처리 83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7389772" y="3311059"/>
              <a:ext cx="285082" cy="313547"/>
              <a:chOff x="5349188" y="3795043"/>
              <a:chExt cx="285082" cy="313547"/>
            </a:xfrm>
          </p:grpSpPr>
          <p:sp>
            <p:nvSpPr>
              <p:cNvPr id="82" name="순서도: 대체 처리 81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TextBox 82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700A7FB-04C0-4837-A0A3-E5E418B39BBA}"/>
              </a:ext>
            </a:extLst>
          </p:cNvPr>
          <p:cNvSpPr txBox="1"/>
          <p:nvPr/>
        </p:nvSpPr>
        <p:spPr>
          <a:xfrm>
            <a:off x="1583668" y="1043154"/>
            <a:ext cx="196006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단원 도입 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│ </a:t>
            </a:r>
            <a:r>
              <a:rPr lang="en-US" altLang="ko-KR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24~25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100" dirty="0">
              <a:solidFill>
                <a:srgbClr val="3399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6E7EAF-0291-47AE-B768-E4E2D763C069}"/>
              </a:ext>
            </a:extLst>
          </p:cNvPr>
          <p:cNvSpPr txBox="1"/>
          <p:nvPr/>
        </p:nvSpPr>
        <p:spPr>
          <a:xfrm>
            <a:off x="7744766" y="22464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/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suhi_h_0302_02_0001.html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C8183B96-055D-4981-A69C-4CF13D32A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	</a:t>
            </a:r>
          </a:p>
        </p:txBody>
      </p:sp>
      <p:sp>
        <p:nvSpPr>
          <p:cNvPr id="57" name="TextBox 8">
            <a:extLst>
              <a:ext uri="{FF2B5EF4-FFF2-40B4-BE49-F238E27FC236}">
                <a16:creationId xmlns:a16="http://schemas.microsoft.com/office/drawing/2014/main" id="{253B72DD-7F96-441E-B656-1D3FC0015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나눗셈</a:t>
            </a:r>
          </a:p>
        </p:txBody>
      </p:sp>
      <p:sp>
        <p:nvSpPr>
          <p:cNvPr id="60" name="TextBox 9">
            <a:extLst>
              <a:ext uri="{FF2B5EF4-FFF2-40B4-BE49-F238E27FC236}">
                <a16:creationId xmlns:a16="http://schemas.microsoft.com/office/drawing/2014/main" id="{6348877A-7C4D-472C-85E9-25636B350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Picture 6">
            <a:extLst>
              <a:ext uri="{FF2B5EF4-FFF2-40B4-BE49-F238E27FC236}">
                <a16:creationId xmlns:a16="http://schemas.microsoft.com/office/drawing/2014/main" id="{9BE105BB-010F-48C8-AD6A-1E2E1CC79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406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2">
            <a:extLst>
              <a:ext uri="{FF2B5EF4-FFF2-40B4-BE49-F238E27FC236}">
                <a16:creationId xmlns:a16="http://schemas.microsoft.com/office/drawing/2014/main" id="{75EAFC10-B81C-42C3-BA52-30E41574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640" y="5237365"/>
            <a:ext cx="96685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8106B3C-DBA5-409F-9ECE-70E95724F20D}"/>
              </a:ext>
            </a:extLst>
          </p:cNvPr>
          <p:cNvSpPr txBox="1"/>
          <p:nvPr/>
        </p:nvSpPr>
        <p:spPr>
          <a:xfrm>
            <a:off x="2734489" y="4645738"/>
            <a:ext cx="61206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÷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DA3109B-C8AF-4C9F-8EA5-E411F2034C14}"/>
              </a:ext>
            </a:extLst>
          </p:cNvPr>
          <p:cNvSpPr txBox="1"/>
          <p:nvPr/>
        </p:nvSpPr>
        <p:spPr>
          <a:xfrm>
            <a:off x="3563888" y="4664788"/>
            <a:ext cx="61206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55648F-C288-4058-818D-90C4B0370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291" y="2384884"/>
            <a:ext cx="2626733" cy="2162078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2325143" y="4513069"/>
            <a:ext cx="727675" cy="537565"/>
            <a:chOff x="6125031" y="1660849"/>
            <a:chExt cx="727675" cy="537565"/>
          </a:xfrm>
        </p:grpSpPr>
        <p:sp>
          <p:nvSpPr>
            <p:cNvPr id="47" name="직사각형 46"/>
            <p:cNvSpPr/>
            <p:nvPr/>
          </p:nvSpPr>
          <p:spPr bwMode="auto">
            <a:xfrm>
              <a:off x="6125031" y="1833284"/>
              <a:ext cx="547675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24</a:t>
              </a:r>
              <a:endParaRPr lang="ko-KR" altLang="en-US" sz="19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3160844" y="4513069"/>
            <a:ext cx="727675" cy="537565"/>
            <a:chOff x="6125031" y="1660849"/>
            <a:chExt cx="727675" cy="537565"/>
          </a:xfrm>
        </p:grpSpPr>
        <p:sp>
          <p:nvSpPr>
            <p:cNvPr id="50" name="직사각형 49"/>
            <p:cNvSpPr/>
            <p:nvPr/>
          </p:nvSpPr>
          <p:spPr bwMode="auto">
            <a:xfrm>
              <a:off x="6125031" y="1833284"/>
              <a:ext cx="547675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  <a:endParaRPr lang="ko-KR" altLang="en-US" sz="19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4001112" y="4503544"/>
            <a:ext cx="727675" cy="537565"/>
            <a:chOff x="6125031" y="1660849"/>
            <a:chExt cx="727675" cy="537565"/>
          </a:xfrm>
        </p:grpSpPr>
        <p:sp>
          <p:nvSpPr>
            <p:cNvPr id="64" name="직사각형 63"/>
            <p:cNvSpPr/>
            <p:nvPr/>
          </p:nvSpPr>
          <p:spPr bwMode="auto">
            <a:xfrm>
              <a:off x="6125031" y="1833284"/>
              <a:ext cx="547675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9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7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468921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2_0_3.png</a:t>
                      </a:r>
                      <a:b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contents_sub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\lesson02\ops\2\images\2_0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D20F44EC-6497-4F10-A098-5CD30951A263}"/>
              </a:ext>
            </a:extLst>
          </p:cNvPr>
          <p:cNvSpPr txBox="1"/>
          <p:nvPr/>
        </p:nvSpPr>
        <p:spPr>
          <a:xfrm>
            <a:off x="7018372" y="1092168"/>
            <a:ext cx="21200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4ED9D40-E5B4-49D3-9296-851D1CFF1CAC}"/>
              </a:ext>
            </a:extLst>
          </p:cNvPr>
          <p:cNvSpPr/>
          <p:nvPr/>
        </p:nvSpPr>
        <p:spPr>
          <a:xfrm>
            <a:off x="4624849" y="49667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87EFCFCA-2F2C-4B7D-9A2C-9772F5A1166C}"/>
              </a:ext>
            </a:extLst>
          </p:cNvPr>
          <p:cNvSpPr/>
          <p:nvPr/>
        </p:nvSpPr>
        <p:spPr>
          <a:xfrm>
            <a:off x="5665447" y="49731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3327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103">
            <a:extLst>
              <a:ext uri="{FF2B5EF4-FFF2-40B4-BE49-F238E27FC236}">
                <a16:creationId xmlns:a16="http://schemas.microsoft.com/office/drawing/2014/main" id="{38106B3C-DBA5-409F-9ECE-70E95724F20D}"/>
              </a:ext>
            </a:extLst>
          </p:cNvPr>
          <p:cNvSpPr txBox="1"/>
          <p:nvPr/>
        </p:nvSpPr>
        <p:spPr>
          <a:xfrm>
            <a:off x="2734489" y="4645738"/>
            <a:ext cx="61206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÷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DA3109B-C8AF-4C9F-8EA5-E411F2034C14}"/>
              </a:ext>
            </a:extLst>
          </p:cNvPr>
          <p:cNvSpPr txBox="1"/>
          <p:nvPr/>
        </p:nvSpPr>
        <p:spPr>
          <a:xfrm>
            <a:off x="3563888" y="4664788"/>
            <a:ext cx="61206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544F3507-015C-4ED1-BB8B-5B7E204B698B}"/>
              </a:ext>
            </a:extLst>
          </p:cNvPr>
          <p:cNvSpPr/>
          <p:nvPr/>
        </p:nvSpPr>
        <p:spPr>
          <a:xfrm>
            <a:off x="2028605" y="46358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CE55648F-C288-4058-818D-90C4B0370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291" y="2384884"/>
            <a:ext cx="2626733" cy="2162078"/>
          </a:xfrm>
          <a:prstGeom prst="rect">
            <a:avLst/>
          </a:prstGeom>
        </p:spPr>
      </p:pic>
      <p:grpSp>
        <p:nvGrpSpPr>
          <p:cNvPr id="108" name="그룹 107"/>
          <p:cNvGrpSpPr/>
          <p:nvPr/>
        </p:nvGrpSpPr>
        <p:grpSpPr>
          <a:xfrm>
            <a:off x="2325143" y="4513069"/>
            <a:ext cx="727675" cy="537565"/>
            <a:chOff x="6125031" y="1660849"/>
            <a:chExt cx="727675" cy="537565"/>
          </a:xfrm>
        </p:grpSpPr>
        <p:sp>
          <p:nvSpPr>
            <p:cNvPr id="109" name="직사각형 108"/>
            <p:cNvSpPr/>
            <p:nvPr/>
          </p:nvSpPr>
          <p:spPr bwMode="auto">
            <a:xfrm>
              <a:off x="6125031" y="1833284"/>
              <a:ext cx="547675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24</a:t>
              </a:r>
              <a:endParaRPr lang="ko-KR" altLang="en-US" sz="19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113" name="그룹 112"/>
          <p:cNvGrpSpPr/>
          <p:nvPr/>
        </p:nvGrpSpPr>
        <p:grpSpPr>
          <a:xfrm>
            <a:off x="3160844" y="4513069"/>
            <a:ext cx="727675" cy="537565"/>
            <a:chOff x="6125031" y="1660849"/>
            <a:chExt cx="727675" cy="537565"/>
          </a:xfrm>
        </p:grpSpPr>
        <p:sp>
          <p:nvSpPr>
            <p:cNvPr id="114" name="직사각형 113"/>
            <p:cNvSpPr/>
            <p:nvPr/>
          </p:nvSpPr>
          <p:spPr bwMode="auto">
            <a:xfrm>
              <a:off x="6125031" y="1833284"/>
              <a:ext cx="547675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  <a:endParaRPr lang="ko-KR" altLang="en-US" sz="19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116" name="그룹 115"/>
          <p:cNvGrpSpPr/>
          <p:nvPr/>
        </p:nvGrpSpPr>
        <p:grpSpPr>
          <a:xfrm>
            <a:off x="4001112" y="4503544"/>
            <a:ext cx="727675" cy="537565"/>
            <a:chOff x="6125031" y="1660849"/>
            <a:chExt cx="727675" cy="537565"/>
          </a:xfrm>
        </p:grpSpPr>
        <p:sp>
          <p:nvSpPr>
            <p:cNvPr id="117" name="직사각형 116"/>
            <p:cNvSpPr/>
            <p:nvPr/>
          </p:nvSpPr>
          <p:spPr bwMode="auto">
            <a:xfrm>
              <a:off x="6125031" y="1833284"/>
              <a:ext cx="547675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9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망고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개를 한 상자에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개씩 나누어 담으려면 상자가 몇 개 필요한지 나눗셈식으로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29" y="1617260"/>
            <a:ext cx="354251" cy="373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8" name="그룹 57"/>
          <p:cNvGrpSpPr/>
          <p:nvPr/>
        </p:nvGrpSpPr>
        <p:grpSpPr>
          <a:xfrm>
            <a:off x="5447082" y="1156977"/>
            <a:ext cx="1547704" cy="346375"/>
            <a:chOff x="6127150" y="3310933"/>
            <a:chExt cx="1547704" cy="346375"/>
          </a:xfrm>
        </p:grpSpPr>
        <p:grpSp>
          <p:nvGrpSpPr>
            <p:cNvPr id="59" name="그룹 58"/>
            <p:cNvGrpSpPr/>
            <p:nvPr/>
          </p:nvGrpSpPr>
          <p:grpSpPr>
            <a:xfrm>
              <a:off x="6127150" y="3310933"/>
              <a:ext cx="457200" cy="313547"/>
              <a:chOff x="4618856" y="5417635"/>
              <a:chExt cx="457200" cy="313547"/>
            </a:xfrm>
          </p:grpSpPr>
          <p:sp>
            <p:nvSpPr>
              <p:cNvPr id="90" name="순서도: 대체 처리 89"/>
              <p:cNvSpPr/>
              <p:nvPr/>
            </p:nvSpPr>
            <p:spPr>
              <a:xfrm>
                <a:off x="4653371" y="5470316"/>
                <a:ext cx="421679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TextBox 90"/>
              <p:cNvSpPr txBox="1">
                <a:spLocks noChangeArrowheads="1"/>
              </p:cNvSpPr>
              <p:nvPr/>
            </p:nvSpPr>
            <p:spPr bwMode="auto">
              <a:xfrm>
                <a:off x="4618856" y="5417635"/>
                <a:ext cx="457200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spc="-15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그림</a:t>
                </a:r>
                <a:endParaRPr lang="en-US" altLang="ko-KR" sz="1100" b="1" spc="-1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6595303" y="3311059"/>
              <a:ext cx="285082" cy="313547"/>
              <a:chOff x="5054247" y="3761559"/>
              <a:chExt cx="285082" cy="313547"/>
            </a:xfrm>
          </p:grpSpPr>
          <p:sp>
            <p:nvSpPr>
              <p:cNvPr id="88" name="순서도: 대체 처리 87"/>
              <p:cNvSpPr/>
              <p:nvPr/>
            </p:nvSpPr>
            <p:spPr>
              <a:xfrm>
                <a:off x="5069302" y="3815338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/>
              <p:cNvSpPr txBox="1">
                <a:spLocks noChangeArrowheads="1"/>
              </p:cNvSpPr>
              <p:nvPr/>
            </p:nvSpPr>
            <p:spPr bwMode="auto">
              <a:xfrm>
                <a:off x="5054247" y="3761559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6859525" y="3311059"/>
              <a:ext cx="285082" cy="346249"/>
              <a:chOff x="5349188" y="3795043"/>
              <a:chExt cx="285082" cy="346249"/>
            </a:xfrm>
          </p:grpSpPr>
          <p:sp>
            <p:nvSpPr>
              <p:cNvPr id="86" name="순서도: 대체 처리 85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rgbClr val="3366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TextBox 86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7123513" y="3311059"/>
              <a:ext cx="285082" cy="346249"/>
              <a:chOff x="5349188" y="3795043"/>
              <a:chExt cx="285082" cy="346249"/>
            </a:xfrm>
          </p:grpSpPr>
          <p:sp>
            <p:nvSpPr>
              <p:cNvPr id="84" name="순서도: 대체 처리 83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7389772" y="3311059"/>
              <a:ext cx="285082" cy="313547"/>
              <a:chOff x="5349188" y="3795043"/>
              <a:chExt cx="285082" cy="313547"/>
            </a:xfrm>
          </p:grpSpPr>
          <p:sp>
            <p:nvSpPr>
              <p:cNvPr id="82" name="순서도: 대체 처리 81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TextBox 82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700A7FB-04C0-4837-A0A3-E5E418B39BBA}"/>
              </a:ext>
            </a:extLst>
          </p:cNvPr>
          <p:cNvSpPr txBox="1"/>
          <p:nvPr/>
        </p:nvSpPr>
        <p:spPr>
          <a:xfrm>
            <a:off x="1583668" y="1043154"/>
            <a:ext cx="196006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단원 도입 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│ </a:t>
            </a:r>
            <a:r>
              <a:rPr lang="en-US" altLang="ko-KR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24~25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100" dirty="0">
              <a:solidFill>
                <a:srgbClr val="3399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6E7EAF-0291-47AE-B768-E4E2D763C069}"/>
              </a:ext>
            </a:extLst>
          </p:cNvPr>
          <p:cNvSpPr txBox="1"/>
          <p:nvPr/>
        </p:nvSpPr>
        <p:spPr>
          <a:xfrm>
            <a:off x="7744766" y="22464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/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suhi_h_0302_02_0001.html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C8183B96-055D-4981-A69C-4CF13D32A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	</a:t>
            </a:r>
          </a:p>
        </p:txBody>
      </p:sp>
      <p:sp>
        <p:nvSpPr>
          <p:cNvPr id="57" name="TextBox 8">
            <a:extLst>
              <a:ext uri="{FF2B5EF4-FFF2-40B4-BE49-F238E27FC236}">
                <a16:creationId xmlns:a16="http://schemas.microsoft.com/office/drawing/2014/main" id="{253B72DD-7F96-441E-B656-1D3FC0015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나눗셈</a:t>
            </a:r>
          </a:p>
        </p:txBody>
      </p:sp>
      <p:sp>
        <p:nvSpPr>
          <p:cNvPr id="60" name="TextBox 9">
            <a:extLst>
              <a:ext uri="{FF2B5EF4-FFF2-40B4-BE49-F238E27FC236}">
                <a16:creationId xmlns:a16="http://schemas.microsoft.com/office/drawing/2014/main" id="{6348877A-7C4D-472C-85E9-25636B350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Picture 6">
            <a:extLst>
              <a:ext uri="{FF2B5EF4-FFF2-40B4-BE49-F238E27FC236}">
                <a16:creationId xmlns:a16="http://schemas.microsoft.com/office/drawing/2014/main" id="{9BE105BB-010F-48C8-AD6A-1E2E1CC79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406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2">
            <a:extLst>
              <a:ext uri="{FF2B5EF4-FFF2-40B4-BE49-F238E27FC236}">
                <a16:creationId xmlns:a16="http://schemas.microsoft.com/office/drawing/2014/main" id="{75EAFC10-B81C-42C3-BA52-30E41574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640" y="5237365"/>
            <a:ext cx="96685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BFE0B74-7703-4823-B3C6-F253EF32B0A0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D58BC27B-5ADB-4879-8B9D-A9230BE0FE26}"/>
              </a:ext>
            </a:extLst>
          </p:cNvPr>
          <p:cNvGrpSpPr/>
          <p:nvPr/>
        </p:nvGrpSpPr>
        <p:grpSpPr>
          <a:xfrm>
            <a:off x="251421" y="3533814"/>
            <a:ext cx="6667165" cy="1703551"/>
            <a:chOff x="192745" y="3569739"/>
            <a:chExt cx="6667165" cy="1703551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BAF1A54-6B92-48A0-9F0C-7678881A9CDE}"/>
                </a:ext>
              </a:extLst>
            </p:cNvPr>
            <p:cNvSpPr/>
            <p:nvPr/>
          </p:nvSpPr>
          <p:spPr>
            <a:xfrm>
              <a:off x="192745" y="3732711"/>
              <a:ext cx="6667165" cy="13524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모서리가 둥근 직사각형 38">
              <a:extLst>
                <a:ext uri="{FF2B5EF4-FFF2-40B4-BE49-F238E27FC236}">
                  <a16:creationId xmlns:a16="http://schemas.microsoft.com/office/drawing/2014/main" id="{04246A54-ADD5-4097-9856-544DFA39D6A8}"/>
                </a:ext>
              </a:extLst>
            </p:cNvPr>
            <p:cNvSpPr/>
            <p:nvPr/>
          </p:nvSpPr>
          <p:spPr>
            <a:xfrm>
              <a:off x="338478" y="3569739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122" name="직각 삼각형 121">
              <a:extLst>
                <a:ext uri="{FF2B5EF4-FFF2-40B4-BE49-F238E27FC236}">
                  <a16:creationId xmlns:a16="http://schemas.microsoft.com/office/drawing/2014/main" id="{097BD14C-703F-4C79-8081-B87B4126911E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124" name="Picture 31">
            <a:extLst>
              <a:ext uri="{FF2B5EF4-FFF2-40B4-BE49-F238E27FC236}">
                <a16:creationId xmlns:a16="http://schemas.microsoft.com/office/drawing/2014/main" id="{7CD870D7-7830-49E6-86CA-14DFC8035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19" y="4674680"/>
            <a:ext cx="212914" cy="20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D0FD1D44-2B06-480B-9B1A-05D5D2F3A004}"/>
              </a:ext>
            </a:extLst>
          </p:cNvPr>
          <p:cNvSpPr txBox="1"/>
          <p:nvPr/>
        </p:nvSpPr>
        <p:spPr>
          <a:xfrm>
            <a:off x="580299" y="4005064"/>
            <a:ext cx="628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망고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한 상자에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개씩 나누어 담으려면 상자가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필요합니다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CD4A46E-D5E3-485A-A25E-FBAA72ECAD6E}"/>
              </a:ext>
            </a:extLst>
          </p:cNvPr>
          <p:cNvSpPr txBox="1"/>
          <p:nvPr/>
        </p:nvSpPr>
        <p:spPr>
          <a:xfrm>
            <a:off x="913099" y="4608902"/>
            <a:ext cx="5927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÷</a:t>
            </a:r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2680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2022 2학기 업무\한대희 전자저작물\한대희 3-2\app\resource\contents_sub\lesson02\ops\2\images\2_0\2_0_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083" y="1952836"/>
            <a:ext cx="3114973" cy="176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1069156" y="3829116"/>
            <a:ext cx="2278708" cy="1249047"/>
          </a:xfrm>
          <a:prstGeom prst="round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그림을 보고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안에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알맞은 수를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써넣으세요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01" y="1632041"/>
            <a:ext cx="366902" cy="3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0" name="그룹 59"/>
          <p:cNvGrpSpPr/>
          <p:nvPr/>
        </p:nvGrpSpPr>
        <p:grpSpPr>
          <a:xfrm>
            <a:off x="5447082" y="1156977"/>
            <a:ext cx="1547704" cy="346375"/>
            <a:chOff x="6127150" y="3310933"/>
            <a:chExt cx="1547704" cy="346375"/>
          </a:xfrm>
        </p:grpSpPr>
        <p:grpSp>
          <p:nvGrpSpPr>
            <p:cNvPr id="69" name="그룹 68"/>
            <p:cNvGrpSpPr/>
            <p:nvPr/>
          </p:nvGrpSpPr>
          <p:grpSpPr>
            <a:xfrm>
              <a:off x="6127150" y="3310933"/>
              <a:ext cx="457200" cy="313547"/>
              <a:chOff x="4618856" y="5417635"/>
              <a:chExt cx="457200" cy="313547"/>
            </a:xfrm>
          </p:grpSpPr>
          <p:sp>
            <p:nvSpPr>
              <p:cNvPr id="107" name="순서도: 대체 처리 106"/>
              <p:cNvSpPr/>
              <p:nvPr/>
            </p:nvSpPr>
            <p:spPr>
              <a:xfrm>
                <a:off x="4653371" y="5470316"/>
                <a:ext cx="421679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TextBox 107"/>
              <p:cNvSpPr txBox="1">
                <a:spLocks noChangeArrowheads="1"/>
              </p:cNvSpPr>
              <p:nvPr/>
            </p:nvSpPr>
            <p:spPr bwMode="auto">
              <a:xfrm>
                <a:off x="4618856" y="5417635"/>
                <a:ext cx="457200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spc="-15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그림</a:t>
                </a:r>
                <a:endParaRPr lang="en-US" altLang="ko-KR" sz="1100" b="1" spc="-1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6595303" y="3311059"/>
              <a:ext cx="285082" cy="313547"/>
              <a:chOff x="5054247" y="3761559"/>
              <a:chExt cx="285082" cy="313547"/>
            </a:xfrm>
          </p:grpSpPr>
          <p:sp>
            <p:nvSpPr>
              <p:cNvPr id="105" name="순서도: 대체 처리 104"/>
              <p:cNvSpPr/>
              <p:nvPr/>
            </p:nvSpPr>
            <p:spPr>
              <a:xfrm>
                <a:off x="5069302" y="3815338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TextBox 105"/>
              <p:cNvSpPr txBox="1">
                <a:spLocks noChangeArrowheads="1"/>
              </p:cNvSpPr>
              <p:nvPr/>
            </p:nvSpPr>
            <p:spPr bwMode="auto">
              <a:xfrm>
                <a:off x="5054247" y="3761559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6859525" y="3311059"/>
              <a:ext cx="285082" cy="346249"/>
              <a:chOff x="5349188" y="3795043"/>
              <a:chExt cx="285082" cy="346249"/>
            </a:xfrm>
          </p:grpSpPr>
          <p:sp>
            <p:nvSpPr>
              <p:cNvPr id="103" name="순서도: 대체 처리 102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TextBox 103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7123513" y="3311059"/>
              <a:ext cx="285082" cy="346249"/>
              <a:chOff x="5349188" y="3795043"/>
              <a:chExt cx="285082" cy="346249"/>
            </a:xfrm>
          </p:grpSpPr>
          <p:sp>
            <p:nvSpPr>
              <p:cNvPr id="101" name="순서도: 대체 처리 100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rgbClr val="3366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TextBox 101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98" name="그룹 97"/>
            <p:cNvGrpSpPr/>
            <p:nvPr/>
          </p:nvGrpSpPr>
          <p:grpSpPr>
            <a:xfrm>
              <a:off x="7389772" y="3311059"/>
              <a:ext cx="285082" cy="313547"/>
              <a:chOff x="5349188" y="3795043"/>
              <a:chExt cx="285082" cy="313547"/>
            </a:xfrm>
          </p:grpSpPr>
          <p:sp>
            <p:nvSpPr>
              <p:cNvPr id="99" name="순서도: 대체 처리 98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C47612F-31A5-454C-89A6-C60CE9460D2A}"/>
              </a:ext>
            </a:extLst>
          </p:cNvPr>
          <p:cNvSpPr txBox="1"/>
          <p:nvPr/>
        </p:nvSpPr>
        <p:spPr>
          <a:xfrm>
            <a:off x="1583668" y="1043154"/>
            <a:ext cx="196006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단원 도입 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│ </a:t>
            </a:r>
            <a:r>
              <a:rPr lang="en-US" altLang="ko-KR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24~25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100" dirty="0">
              <a:solidFill>
                <a:srgbClr val="3399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CE41E6-C7E5-4B73-851A-70EE90C2AA10}"/>
              </a:ext>
            </a:extLst>
          </p:cNvPr>
          <p:cNvSpPr txBox="1"/>
          <p:nvPr/>
        </p:nvSpPr>
        <p:spPr>
          <a:xfrm>
            <a:off x="7744766" y="22464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/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suhi_h_0302_02_0001.html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">
            <a:extLst>
              <a:ext uri="{FF2B5EF4-FFF2-40B4-BE49-F238E27FC236}">
                <a16:creationId xmlns:a16="http://schemas.microsoft.com/office/drawing/2014/main" id="{066BF2CE-8898-4751-BBCC-4434FD770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	</a:t>
            </a:r>
          </a:p>
        </p:txBody>
      </p:sp>
      <p:sp>
        <p:nvSpPr>
          <p:cNvPr id="80" name="TextBox 8">
            <a:extLst>
              <a:ext uri="{FF2B5EF4-FFF2-40B4-BE49-F238E27FC236}">
                <a16:creationId xmlns:a16="http://schemas.microsoft.com/office/drawing/2014/main" id="{C0964F66-2EB8-4473-B6CD-2D7D97AF2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나눗셈</a:t>
            </a:r>
          </a:p>
        </p:txBody>
      </p:sp>
      <p:sp>
        <p:nvSpPr>
          <p:cNvPr id="81" name="TextBox 9">
            <a:extLst>
              <a:ext uri="{FF2B5EF4-FFF2-40B4-BE49-F238E27FC236}">
                <a16:creationId xmlns:a16="http://schemas.microsoft.com/office/drawing/2014/main" id="{E2B83B3E-19CC-4C17-BD11-EE3E5CECD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2" name="Picture 12">
            <a:extLst>
              <a:ext uri="{FF2B5EF4-FFF2-40B4-BE49-F238E27FC236}">
                <a16:creationId xmlns:a16="http://schemas.microsoft.com/office/drawing/2014/main" id="{1A287AED-E773-41AB-9CDB-09534EBD1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810" y="1629066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0ED39178-76A6-4C9F-A6D2-C4AC329655C5}"/>
              </a:ext>
            </a:extLst>
          </p:cNvPr>
          <p:cNvSpPr txBox="1"/>
          <p:nvPr/>
        </p:nvSpPr>
        <p:spPr>
          <a:xfrm>
            <a:off x="7018372" y="1092168"/>
            <a:ext cx="21200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색상 박스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7" name="Picture 6">
            <a:extLst>
              <a:ext uri="{FF2B5EF4-FFF2-40B4-BE49-F238E27FC236}">
                <a16:creationId xmlns:a16="http://schemas.microsoft.com/office/drawing/2014/main" id="{00B3A2F1-FC0A-4351-87C7-0C7713E5F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406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8" name="타원 157">
            <a:extLst>
              <a:ext uri="{FF2B5EF4-FFF2-40B4-BE49-F238E27FC236}">
                <a16:creationId xmlns:a16="http://schemas.microsoft.com/office/drawing/2014/main" id="{96DB2FC9-BA78-40DA-9A40-6482519CCF50}"/>
              </a:ext>
            </a:extLst>
          </p:cNvPr>
          <p:cNvSpPr/>
          <p:nvPr/>
        </p:nvSpPr>
        <p:spPr>
          <a:xfrm>
            <a:off x="4489102" y="521228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9" name="Picture 12">
            <a:extLst>
              <a:ext uri="{FF2B5EF4-FFF2-40B4-BE49-F238E27FC236}">
                <a16:creationId xmlns:a16="http://schemas.microsoft.com/office/drawing/2014/main" id="{6B9B73C9-DADD-4CA7-A8CF-4EAF08037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640" y="5237365"/>
            <a:ext cx="96685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0" name="타원 159">
            <a:extLst>
              <a:ext uri="{FF2B5EF4-FFF2-40B4-BE49-F238E27FC236}">
                <a16:creationId xmlns:a16="http://schemas.microsoft.com/office/drawing/2014/main" id="{99DCB5F9-C2EE-462A-921D-C19647BF2196}"/>
              </a:ext>
            </a:extLst>
          </p:cNvPr>
          <p:cNvSpPr/>
          <p:nvPr/>
        </p:nvSpPr>
        <p:spPr>
          <a:xfrm>
            <a:off x="6619975" y="506622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A3109B-C8AF-4C9F-8EA5-E411F2034C14}"/>
              </a:ext>
            </a:extLst>
          </p:cNvPr>
          <p:cNvSpPr txBox="1"/>
          <p:nvPr/>
        </p:nvSpPr>
        <p:spPr>
          <a:xfrm>
            <a:off x="2057400" y="4284793"/>
            <a:ext cx="61206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2494624" y="4123549"/>
            <a:ext cx="727675" cy="537565"/>
            <a:chOff x="6125031" y="1660849"/>
            <a:chExt cx="727675" cy="537565"/>
          </a:xfrm>
        </p:grpSpPr>
        <p:sp>
          <p:nvSpPr>
            <p:cNvPr id="61" name="직사각형 60"/>
            <p:cNvSpPr/>
            <p:nvPr/>
          </p:nvSpPr>
          <p:spPr bwMode="auto">
            <a:xfrm>
              <a:off x="6125031" y="1833284"/>
              <a:ext cx="547675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</a:t>
              </a:r>
              <a:endParaRPr lang="ko-KR" altLang="en-US" sz="19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1668358" y="4131949"/>
            <a:ext cx="727675" cy="537565"/>
            <a:chOff x="6125031" y="1660849"/>
            <a:chExt cx="727675" cy="537565"/>
          </a:xfrm>
        </p:grpSpPr>
        <p:sp>
          <p:nvSpPr>
            <p:cNvPr id="64" name="직사각형 63"/>
            <p:cNvSpPr/>
            <p:nvPr/>
          </p:nvSpPr>
          <p:spPr bwMode="auto">
            <a:xfrm>
              <a:off x="6125031" y="1833284"/>
              <a:ext cx="547675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9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DA3109B-C8AF-4C9F-8EA5-E411F2034C14}"/>
              </a:ext>
            </a:extLst>
          </p:cNvPr>
          <p:cNvSpPr txBox="1"/>
          <p:nvPr/>
        </p:nvSpPr>
        <p:spPr>
          <a:xfrm>
            <a:off x="1199977" y="4294588"/>
            <a:ext cx="61206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3×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DA3109B-C8AF-4C9F-8EA5-E411F2034C14}"/>
              </a:ext>
            </a:extLst>
          </p:cNvPr>
          <p:cNvSpPr txBox="1"/>
          <p:nvPr/>
        </p:nvSpPr>
        <p:spPr>
          <a:xfrm>
            <a:off x="4012155" y="4068919"/>
            <a:ext cx="135744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15÷5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DA3109B-C8AF-4C9F-8EA5-E411F2034C14}"/>
              </a:ext>
            </a:extLst>
          </p:cNvPr>
          <p:cNvSpPr txBox="1"/>
          <p:nvPr/>
        </p:nvSpPr>
        <p:spPr>
          <a:xfrm>
            <a:off x="3998694" y="4613098"/>
            <a:ext cx="135744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15÷3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5090888" y="3917699"/>
            <a:ext cx="727675" cy="537565"/>
            <a:chOff x="6125031" y="1660849"/>
            <a:chExt cx="727675" cy="537565"/>
          </a:xfrm>
        </p:grpSpPr>
        <p:sp>
          <p:nvSpPr>
            <p:cNvPr id="75" name="직사각형 74"/>
            <p:cNvSpPr/>
            <p:nvPr/>
          </p:nvSpPr>
          <p:spPr bwMode="auto">
            <a:xfrm>
              <a:off x="6125031" y="1833284"/>
              <a:ext cx="547675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9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92" name="그룹 91"/>
          <p:cNvGrpSpPr/>
          <p:nvPr/>
        </p:nvGrpSpPr>
        <p:grpSpPr>
          <a:xfrm>
            <a:off x="5078814" y="4460548"/>
            <a:ext cx="727675" cy="537565"/>
            <a:chOff x="6125031" y="1660849"/>
            <a:chExt cx="727675" cy="537565"/>
          </a:xfrm>
        </p:grpSpPr>
        <p:sp>
          <p:nvSpPr>
            <p:cNvPr id="97" name="직사각형 96"/>
            <p:cNvSpPr/>
            <p:nvPr/>
          </p:nvSpPr>
          <p:spPr bwMode="auto">
            <a:xfrm>
              <a:off x="6125031" y="1833284"/>
              <a:ext cx="547675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9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114" name="모서리가 둥근 직사각형 113"/>
          <p:cNvSpPr/>
          <p:nvPr/>
        </p:nvSpPr>
        <p:spPr>
          <a:xfrm>
            <a:off x="3831900" y="3839290"/>
            <a:ext cx="2278708" cy="1249047"/>
          </a:xfrm>
          <a:prstGeom prst="roundRect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99DCB5F9-C2EE-462A-921D-C19647BF2196}"/>
              </a:ext>
            </a:extLst>
          </p:cNvPr>
          <p:cNvSpPr/>
          <p:nvPr/>
        </p:nvSpPr>
        <p:spPr>
          <a:xfrm>
            <a:off x="2799298" y="35370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9DCB5F9-C2EE-462A-921D-C19647BF2196}"/>
              </a:ext>
            </a:extLst>
          </p:cNvPr>
          <p:cNvSpPr/>
          <p:nvPr/>
        </p:nvSpPr>
        <p:spPr>
          <a:xfrm>
            <a:off x="5580112" y="357317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63578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2_0_4.png</a:t>
                      </a:r>
                      <a:b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contents_sub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\lesson02\ops\2\images\2_0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3" name="모서리가 둥근 직사각형 82"/>
          <p:cNvSpPr/>
          <p:nvPr/>
        </p:nvSpPr>
        <p:spPr>
          <a:xfrm>
            <a:off x="1612710" y="3628693"/>
            <a:ext cx="1206645" cy="37342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곱셈식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4355976" y="3628693"/>
            <a:ext cx="1206645" cy="37342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나눗셈식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8735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2" descr="D:\2022 2학기 업무\한대희 전자저작물\한대희 3-2\app\resource\contents_sub\lesson02\ops\2\images\2_0\2_0_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083" y="1952836"/>
            <a:ext cx="3114973" cy="176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모서리가 둥근 직사각형 82"/>
          <p:cNvSpPr/>
          <p:nvPr/>
        </p:nvSpPr>
        <p:spPr>
          <a:xfrm>
            <a:off x="1026055" y="3829116"/>
            <a:ext cx="2278708" cy="1249047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A3109B-C8AF-4C9F-8EA5-E411F2034C14}"/>
              </a:ext>
            </a:extLst>
          </p:cNvPr>
          <p:cNvSpPr txBox="1"/>
          <p:nvPr/>
        </p:nvSpPr>
        <p:spPr>
          <a:xfrm>
            <a:off x="2057400" y="4284793"/>
            <a:ext cx="61206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</a:p>
        </p:txBody>
      </p:sp>
      <p:grpSp>
        <p:nvGrpSpPr>
          <p:cNvPr id="85" name="그룹 84"/>
          <p:cNvGrpSpPr/>
          <p:nvPr/>
        </p:nvGrpSpPr>
        <p:grpSpPr>
          <a:xfrm>
            <a:off x="2494624" y="4123549"/>
            <a:ext cx="727675" cy="537565"/>
            <a:chOff x="6125031" y="1660849"/>
            <a:chExt cx="727675" cy="537565"/>
          </a:xfrm>
        </p:grpSpPr>
        <p:sp>
          <p:nvSpPr>
            <p:cNvPr id="86" name="직사각형 85"/>
            <p:cNvSpPr/>
            <p:nvPr/>
          </p:nvSpPr>
          <p:spPr bwMode="auto">
            <a:xfrm>
              <a:off x="6125031" y="1833284"/>
              <a:ext cx="547675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</a:t>
              </a:r>
              <a:endParaRPr lang="ko-KR" altLang="en-US" sz="19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88" name="그룹 87"/>
          <p:cNvGrpSpPr/>
          <p:nvPr/>
        </p:nvGrpSpPr>
        <p:grpSpPr>
          <a:xfrm>
            <a:off x="1668358" y="4131949"/>
            <a:ext cx="727675" cy="537565"/>
            <a:chOff x="6125031" y="1660849"/>
            <a:chExt cx="727675" cy="537565"/>
          </a:xfrm>
        </p:grpSpPr>
        <p:sp>
          <p:nvSpPr>
            <p:cNvPr id="89" name="직사각형 88"/>
            <p:cNvSpPr/>
            <p:nvPr/>
          </p:nvSpPr>
          <p:spPr bwMode="auto">
            <a:xfrm>
              <a:off x="6125031" y="1833284"/>
              <a:ext cx="547675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9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DA3109B-C8AF-4C9F-8EA5-E411F2034C14}"/>
              </a:ext>
            </a:extLst>
          </p:cNvPr>
          <p:cNvSpPr txBox="1"/>
          <p:nvPr/>
        </p:nvSpPr>
        <p:spPr>
          <a:xfrm>
            <a:off x="1199977" y="4294588"/>
            <a:ext cx="61206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3×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DA3109B-C8AF-4C9F-8EA5-E411F2034C14}"/>
              </a:ext>
            </a:extLst>
          </p:cNvPr>
          <p:cNvSpPr txBox="1"/>
          <p:nvPr/>
        </p:nvSpPr>
        <p:spPr>
          <a:xfrm>
            <a:off x="4012155" y="4068919"/>
            <a:ext cx="135744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15÷5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DA3109B-C8AF-4C9F-8EA5-E411F2034C14}"/>
              </a:ext>
            </a:extLst>
          </p:cNvPr>
          <p:cNvSpPr txBox="1"/>
          <p:nvPr/>
        </p:nvSpPr>
        <p:spPr>
          <a:xfrm>
            <a:off x="3998694" y="4613098"/>
            <a:ext cx="135744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15÷3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5090888" y="3917699"/>
            <a:ext cx="727675" cy="537565"/>
            <a:chOff x="6125031" y="1660849"/>
            <a:chExt cx="727675" cy="537565"/>
          </a:xfrm>
        </p:grpSpPr>
        <p:sp>
          <p:nvSpPr>
            <p:cNvPr id="96" name="직사각형 95"/>
            <p:cNvSpPr/>
            <p:nvPr/>
          </p:nvSpPr>
          <p:spPr bwMode="auto">
            <a:xfrm>
              <a:off x="6125031" y="1833284"/>
              <a:ext cx="547675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9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124" name="그룹 123"/>
          <p:cNvGrpSpPr/>
          <p:nvPr/>
        </p:nvGrpSpPr>
        <p:grpSpPr>
          <a:xfrm>
            <a:off x="5078814" y="4460548"/>
            <a:ext cx="727675" cy="537565"/>
            <a:chOff x="6125031" y="1660849"/>
            <a:chExt cx="727675" cy="537565"/>
          </a:xfrm>
        </p:grpSpPr>
        <p:sp>
          <p:nvSpPr>
            <p:cNvPr id="125" name="직사각형 124"/>
            <p:cNvSpPr/>
            <p:nvPr/>
          </p:nvSpPr>
          <p:spPr bwMode="auto">
            <a:xfrm>
              <a:off x="6125031" y="1833284"/>
              <a:ext cx="547675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9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127" name="그룹 126"/>
          <p:cNvGrpSpPr/>
          <p:nvPr/>
        </p:nvGrpSpPr>
        <p:grpSpPr>
          <a:xfrm>
            <a:off x="1745956" y="3643379"/>
            <a:ext cx="971348" cy="371475"/>
            <a:chOff x="1693894" y="2881313"/>
            <a:chExt cx="971348" cy="371475"/>
          </a:xfrm>
        </p:grpSpPr>
        <p:pic>
          <p:nvPicPr>
            <p:cNvPr id="128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894" y="2881313"/>
              <a:ext cx="971348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9" name="TextBox 128"/>
            <p:cNvSpPr txBox="1"/>
            <p:nvPr/>
          </p:nvSpPr>
          <p:spPr>
            <a:xfrm>
              <a:off x="1713026" y="2905199"/>
              <a:ext cx="9522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곱</a:t>
              </a:r>
              <a:r>
                <a:rPr lang="ko-KR" altLang="en-US" sz="1400" b="1" dirty="0" err="1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셈식</a:t>
              </a:r>
              <a:endParaRPr lang="ko-KR" altLang="en-US" sz="1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30" name="모서리가 둥근 직사각형 129"/>
          <p:cNvSpPr/>
          <p:nvPr/>
        </p:nvSpPr>
        <p:spPr>
          <a:xfrm>
            <a:off x="3831900" y="3839290"/>
            <a:ext cx="2278708" cy="1249047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4503510" y="3629667"/>
            <a:ext cx="971348" cy="371475"/>
            <a:chOff x="1693894" y="2881313"/>
            <a:chExt cx="971348" cy="371475"/>
          </a:xfrm>
        </p:grpSpPr>
        <p:pic>
          <p:nvPicPr>
            <p:cNvPr id="132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894" y="2881313"/>
              <a:ext cx="971348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3" name="TextBox 132"/>
            <p:cNvSpPr txBox="1"/>
            <p:nvPr/>
          </p:nvSpPr>
          <p:spPr>
            <a:xfrm>
              <a:off x="1713026" y="2905199"/>
              <a:ext cx="9522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err="1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나눗셈식</a:t>
              </a:r>
              <a:endParaRPr lang="ko-KR" altLang="en-US" sz="1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34" name="타원 133">
            <a:extLst>
              <a:ext uri="{FF2B5EF4-FFF2-40B4-BE49-F238E27FC236}">
                <a16:creationId xmlns:a16="http://schemas.microsoft.com/office/drawing/2014/main" id="{99DCB5F9-C2EE-462A-921D-C19647BF2196}"/>
              </a:ext>
            </a:extLst>
          </p:cNvPr>
          <p:cNvSpPr/>
          <p:nvPr/>
        </p:nvSpPr>
        <p:spPr>
          <a:xfrm>
            <a:off x="2620192" y="35370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99DCB5F9-C2EE-462A-921D-C19647BF2196}"/>
              </a:ext>
            </a:extLst>
          </p:cNvPr>
          <p:cNvSpPr/>
          <p:nvPr/>
        </p:nvSpPr>
        <p:spPr>
          <a:xfrm>
            <a:off x="5342025" y="357317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DA3109B-C8AF-4C9F-8EA5-E411F2034C14}"/>
              </a:ext>
            </a:extLst>
          </p:cNvPr>
          <p:cNvSpPr txBox="1"/>
          <p:nvPr/>
        </p:nvSpPr>
        <p:spPr>
          <a:xfrm>
            <a:off x="3998694" y="4609945"/>
            <a:ext cx="135744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15÷3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5078814" y="4457395"/>
            <a:ext cx="727675" cy="537565"/>
            <a:chOff x="6125031" y="1660849"/>
            <a:chExt cx="727675" cy="537565"/>
          </a:xfrm>
        </p:grpSpPr>
        <p:sp>
          <p:nvSpPr>
            <p:cNvPr id="111" name="직사각형 110"/>
            <p:cNvSpPr/>
            <p:nvPr/>
          </p:nvSpPr>
          <p:spPr bwMode="auto">
            <a:xfrm>
              <a:off x="6125031" y="1833284"/>
              <a:ext cx="547675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9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116" name="모서리가 둥근 직사각형 115"/>
          <p:cNvSpPr/>
          <p:nvPr/>
        </p:nvSpPr>
        <p:spPr>
          <a:xfrm>
            <a:off x="3831900" y="3836137"/>
            <a:ext cx="2278708" cy="1249047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01" y="1632041"/>
            <a:ext cx="366902" cy="3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0" name="그룹 59"/>
          <p:cNvGrpSpPr/>
          <p:nvPr/>
        </p:nvGrpSpPr>
        <p:grpSpPr>
          <a:xfrm>
            <a:off x="5447082" y="1156977"/>
            <a:ext cx="1547704" cy="346375"/>
            <a:chOff x="6127150" y="3310933"/>
            <a:chExt cx="1547704" cy="346375"/>
          </a:xfrm>
        </p:grpSpPr>
        <p:grpSp>
          <p:nvGrpSpPr>
            <p:cNvPr id="69" name="그룹 68"/>
            <p:cNvGrpSpPr/>
            <p:nvPr/>
          </p:nvGrpSpPr>
          <p:grpSpPr>
            <a:xfrm>
              <a:off x="6127150" y="3310933"/>
              <a:ext cx="457200" cy="313547"/>
              <a:chOff x="4618856" y="5417635"/>
              <a:chExt cx="457200" cy="313547"/>
            </a:xfrm>
          </p:grpSpPr>
          <p:sp>
            <p:nvSpPr>
              <p:cNvPr id="107" name="순서도: 대체 처리 106"/>
              <p:cNvSpPr/>
              <p:nvPr/>
            </p:nvSpPr>
            <p:spPr>
              <a:xfrm>
                <a:off x="4653371" y="5470316"/>
                <a:ext cx="421679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TextBox 107"/>
              <p:cNvSpPr txBox="1">
                <a:spLocks noChangeArrowheads="1"/>
              </p:cNvSpPr>
              <p:nvPr/>
            </p:nvSpPr>
            <p:spPr bwMode="auto">
              <a:xfrm>
                <a:off x="4618856" y="5417635"/>
                <a:ext cx="457200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spc="-15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그림</a:t>
                </a:r>
                <a:endParaRPr lang="en-US" altLang="ko-KR" sz="1100" b="1" spc="-1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6595303" y="3311059"/>
              <a:ext cx="285082" cy="313547"/>
              <a:chOff x="5054247" y="3761559"/>
              <a:chExt cx="285082" cy="313547"/>
            </a:xfrm>
          </p:grpSpPr>
          <p:sp>
            <p:nvSpPr>
              <p:cNvPr id="105" name="순서도: 대체 처리 104"/>
              <p:cNvSpPr/>
              <p:nvPr/>
            </p:nvSpPr>
            <p:spPr>
              <a:xfrm>
                <a:off x="5069302" y="3815338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TextBox 105"/>
              <p:cNvSpPr txBox="1">
                <a:spLocks noChangeArrowheads="1"/>
              </p:cNvSpPr>
              <p:nvPr/>
            </p:nvSpPr>
            <p:spPr bwMode="auto">
              <a:xfrm>
                <a:off x="5054247" y="3761559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6859525" y="3311059"/>
              <a:ext cx="285082" cy="346249"/>
              <a:chOff x="5349188" y="3795043"/>
              <a:chExt cx="285082" cy="346249"/>
            </a:xfrm>
          </p:grpSpPr>
          <p:sp>
            <p:nvSpPr>
              <p:cNvPr id="103" name="순서도: 대체 처리 102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TextBox 103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7123513" y="3311059"/>
              <a:ext cx="285082" cy="346249"/>
              <a:chOff x="5349188" y="3795043"/>
              <a:chExt cx="285082" cy="346249"/>
            </a:xfrm>
          </p:grpSpPr>
          <p:sp>
            <p:nvSpPr>
              <p:cNvPr id="101" name="순서도: 대체 처리 100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rgbClr val="3366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TextBox 101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98" name="그룹 97"/>
            <p:cNvGrpSpPr/>
            <p:nvPr/>
          </p:nvGrpSpPr>
          <p:grpSpPr>
            <a:xfrm>
              <a:off x="7389772" y="3311059"/>
              <a:ext cx="285082" cy="313547"/>
              <a:chOff x="5349188" y="3795043"/>
              <a:chExt cx="285082" cy="313547"/>
            </a:xfrm>
          </p:grpSpPr>
          <p:sp>
            <p:nvSpPr>
              <p:cNvPr id="99" name="순서도: 대체 처리 98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C47612F-31A5-454C-89A6-C60CE9460D2A}"/>
              </a:ext>
            </a:extLst>
          </p:cNvPr>
          <p:cNvSpPr txBox="1"/>
          <p:nvPr/>
        </p:nvSpPr>
        <p:spPr>
          <a:xfrm>
            <a:off x="1583668" y="1043154"/>
            <a:ext cx="196006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단원 도입 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│ </a:t>
            </a:r>
            <a:r>
              <a:rPr lang="en-US" altLang="ko-KR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24~25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100" dirty="0">
              <a:solidFill>
                <a:srgbClr val="3399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CE41E6-C7E5-4B73-851A-70EE90C2AA10}"/>
              </a:ext>
            </a:extLst>
          </p:cNvPr>
          <p:cNvSpPr txBox="1"/>
          <p:nvPr/>
        </p:nvSpPr>
        <p:spPr>
          <a:xfrm>
            <a:off x="7744766" y="22464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/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suhi_h_0302_02_0001.html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">
            <a:extLst>
              <a:ext uri="{FF2B5EF4-FFF2-40B4-BE49-F238E27FC236}">
                <a16:creationId xmlns:a16="http://schemas.microsoft.com/office/drawing/2014/main" id="{066BF2CE-8898-4751-BBCC-4434FD770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	</a:t>
            </a:r>
          </a:p>
        </p:txBody>
      </p:sp>
      <p:sp>
        <p:nvSpPr>
          <p:cNvPr id="80" name="TextBox 8">
            <a:extLst>
              <a:ext uri="{FF2B5EF4-FFF2-40B4-BE49-F238E27FC236}">
                <a16:creationId xmlns:a16="http://schemas.microsoft.com/office/drawing/2014/main" id="{C0964F66-2EB8-4473-B6CD-2D7D97AF2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나눗셈</a:t>
            </a:r>
          </a:p>
        </p:txBody>
      </p:sp>
      <p:sp>
        <p:nvSpPr>
          <p:cNvPr id="81" name="TextBox 9">
            <a:extLst>
              <a:ext uri="{FF2B5EF4-FFF2-40B4-BE49-F238E27FC236}">
                <a16:creationId xmlns:a16="http://schemas.microsoft.com/office/drawing/2014/main" id="{E2B83B3E-19CC-4C17-BD11-EE3E5CECD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7" name="Picture 6">
            <a:extLst>
              <a:ext uri="{FF2B5EF4-FFF2-40B4-BE49-F238E27FC236}">
                <a16:creationId xmlns:a16="http://schemas.microsoft.com/office/drawing/2014/main" id="{00B3A2F1-FC0A-4351-87C7-0C7713E5F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406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9" name="Picture 12">
            <a:extLst>
              <a:ext uri="{FF2B5EF4-FFF2-40B4-BE49-F238E27FC236}">
                <a16:creationId xmlns:a16="http://schemas.microsoft.com/office/drawing/2014/main" id="{6B9B73C9-DADD-4CA7-A8CF-4EAF08037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640" y="5237365"/>
            <a:ext cx="96685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2EB4620-7C2D-4418-BBB8-35AA2C49499C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36A3365-8488-4203-B799-9C0F339059AE}"/>
              </a:ext>
            </a:extLst>
          </p:cNvPr>
          <p:cNvGrpSpPr/>
          <p:nvPr/>
        </p:nvGrpSpPr>
        <p:grpSpPr>
          <a:xfrm>
            <a:off x="251421" y="3212976"/>
            <a:ext cx="6667165" cy="2024389"/>
            <a:chOff x="192745" y="3248901"/>
            <a:chExt cx="6667165" cy="202438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0669632-6C53-4A13-BA30-DEC642428378}"/>
                </a:ext>
              </a:extLst>
            </p:cNvPr>
            <p:cNvSpPr/>
            <p:nvPr/>
          </p:nvSpPr>
          <p:spPr>
            <a:xfrm>
              <a:off x="192745" y="3410919"/>
              <a:ext cx="6667165" cy="167426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38">
              <a:extLst>
                <a:ext uri="{FF2B5EF4-FFF2-40B4-BE49-F238E27FC236}">
                  <a16:creationId xmlns:a16="http://schemas.microsoft.com/office/drawing/2014/main" id="{5E214AA5-45F6-4E80-97BA-744DCCCEAF9F}"/>
                </a:ext>
              </a:extLst>
            </p:cNvPr>
            <p:cNvSpPr/>
            <p:nvPr/>
          </p:nvSpPr>
          <p:spPr>
            <a:xfrm>
              <a:off x="338478" y="3248901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55" name="직각 삼각형 54">
              <a:extLst>
                <a:ext uri="{FF2B5EF4-FFF2-40B4-BE49-F238E27FC236}">
                  <a16:creationId xmlns:a16="http://schemas.microsoft.com/office/drawing/2014/main" id="{E0D52F21-C97F-4563-AD59-FD932AEFBA89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21FF66E-FB5B-491E-9197-15C91E9666D3}"/>
              </a:ext>
            </a:extLst>
          </p:cNvPr>
          <p:cNvSpPr txBox="1"/>
          <p:nvPr/>
        </p:nvSpPr>
        <p:spPr>
          <a:xfrm>
            <a:off x="580299" y="3665795"/>
            <a:ext cx="6282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배구공이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개씩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묶음이므로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3×5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04D39754-98E3-4D46-ACDA-32EB8FA18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63" y="3721678"/>
            <a:ext cx="1809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CA686D7-980E-4743-848C-A49D3BBAD066}"/>
              </a:ext>
            </a:extLst>
          </p:cNvPr>
          <p:cNvSpPr txBox="1"/>
          <p:nvPr/>
        </p:nvSpPr>
        <p:spPr>
          <a:xfrm>
            <a:off x="580299" y="4038163"/>
            <a:ext cx="6282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배구공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묶음으로 똑같이 나누면 한 묶음에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개씩이므로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15÷5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배구공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개씩 묶으면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묶음이므로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15÷3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CE731B13-22F4-43ED-8E9C-76E4D3277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63" y="4097717"/>
            <a:ext cx="1809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그림을 보고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안에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알맞은 수를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써넣으세요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3" name="Picture 12">
            <a:extLst>
              <a:ext uri="{FF2B5EF4-FFF2-40B4-BE49-F238E27FC236}">
                <a16:creationId xmlns:a16="http://schemas.microsoft.com/office/drawing/2014/main" id="{1A287AED-E773-41AB-9CDB-09534EBD1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810" y="1629066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4539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TextBox 43"/>
          <p:cNvSpPr txBox="1"/>
          <p:nvPr/>
        </p:nvSpPr>
        <p:spPr>
          <a:xfrm>
            <a:off x="644498" y="1604119"/>
            <a:ext cx="637387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곱셈구구를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이용하여 나눗셈의 몫을 구해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74" y="1628263"/>
            <a:ext cx="373229" cy="360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그룹 40"/>
          <p:cNvGrpSpPr/>
          <p:nvPr/>
        </p:nvGrpSpPr>
        <p:grpSpPr>
          <a:xfrm>
            <a:off x="5447082" y="1156977"/>
            <a:ext cx="1547704" cy="346375"/>
            <a:chOff x="6127150" y="3310933"/>
            <a:chExt cx="1547704" cy="346375"/>
          </a:xfrm>
        </p:grpSpPr>
        <p:grpSp>
          <p:nvGrpSpPr>
            <p:cNvPr id="42" name="그룹 41"/>
            <p:cNvGrpSpPr/>
            <p:nvPr/>
          </p:nvGrpSpPr>
          <p:grpSpPr>
            <a:xfrm>
              <a:off x="6127150" y="3310933"/>
              <a:ext cx="457200" cy="313547"/>
              <a:chOff x="4618856" y="5417635"/>
              <a:chExt cx="457200" cy="313547"/>
            </a:xfrm>
          </p:grpSpPr>
          <p:sp>
            <p:nvSpPr>
              <p:cNvPr id="90" name="순서도: 대체 처리 89"/>
              <p:cNvSpPr/>
              <p:nvPr/>
            </p:nvSpPr>
            <p:spPr>
              <a:xfrm>
                <a:off x="4653371" y="5470316"/>
                <a:ext cx="421679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TextBox 90"/>
              <p:cNvSpPr txBox="1">
                <a:spLocks noChangeArrowheads="1"/>
              </p:cNvSpPr>
              <p:nvPr/>
            </p:nvSpPr>
            <p:spPr bwMode="auto">
              <a:xfrm>
                <a:off x="4618856" y="5417635"/>
                <a:ext cx="457200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spc="-15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그림</a:t>
                </a:r>
                <a:endParaRPr lang="en-US" altLang="ko-KR" sz="1100" b="1" spc="-1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6595303" y="3311059"/>
              <a:ext cx="285082" cy="313547"/>
              <a:chOff x="5054247" y="3761559"/>
              <a:chExt cx="285082" cy="313547"/>
            </a:xfrm>
          </p:grpSpPr>
          <p:sp>
            <p:nvSpPr>
              <p:cNvPr id="88" name="순서도: 대체 처리 87"/>
              <p:cNvSpPr/>
              <p:nvPr/>
            </p:nvSpPr>
            <p:spPr>
              <a:xfrm>
                <a:off x="5069302" y="3815338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/>
              <p:cNvSpPr txBox="1">
                <a:spLocks noChangeArrowheads="1"/>
              </p:cNvSpPr>
              <p:nvPr/>
            </p:nvSpPr>
            <p:spPr bwMode="auto">
              <a:xfrm>
                <a:off x="5054247" y="3761559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6859525" y="3311059"/>
              <a:ext cx="285082" cy="346249"/>
              <a:chOff x="5349188" y="3795043"/>
              <a:chExt cx="285082" cy="346249"/>
            </a:xfrm>
          </p:grpSpPr>
          <p:sp>
            <p:nvSpPr>
              <p:cNvPr id="86" name="순서도: 대체 처리 85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TextBox 86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7123513" y="3311059"/>
              <a:ext cx="285082" cy="346249"/>
              <a:chOff x="5349188" y="3795043"/>
              <a:chExt cx="285082" cy="346249"/>
            </a:xfrm>
          </p:grpSpPr>
          <p:sp>
            <p:nvSpPr>
              <p:cNvPr id="76" name="순서도: 대체 처리 75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7389772" y="3311059"/>
              <a:ext cx="285082" cy="313547"/>
              <a:chOff x="5349188" y="3795043"/>
              <a:chExt cx="285082" cy="313547"/>
            </a:xfrm>
          </p:grpSpPr>
          <p:sp>
            <p:nvSpPr>
              <p:cNvPr id="73" name="순서도: 대체 처리 72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rgbClr val="3366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CD74D12-415D-4FB8-9B0B-3D7A46DA701B}"/>
              </a:ext>
            </a:extLst>
          </p:cNvPr>
          <p:cNvSpPr txBox="1"/>
          <p:nvPr/>
        </p:nvSpPr>
        <p:spPr>
          <a:xfrm>
            <a:off x="1583668" y="1043154"/>
            <a:ext cx="196006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단원 도입 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│ </a:t>
            </a:r>
            <a:r>
              <a:rPr lang="en-US" altLang="ko-KR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24~25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100" dirty="0">
              <a:solidFill>
                <a:srgbClr val="3399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74004F-A2E8-457A-B796-A979F5C10284}"/>
              </a:ext>
            </a:extLst>
          </p:cNvPr>
          <p:cNvSpPr txBox="1"/>
          <p:nvPr/>
        </p:nvSpPr>
        <p:spPr>
          <a:xfrm>
            <a:off x="7744766" y="22464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/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suhi_h_0302_02_0001.html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7">
            <a:extLst>
              <a:ext uri="{FF2B5EF4-FFF2-40B4-BE49-F238E27FC236}">
                <a16:creationId xmlns:a16="http://schemas.microsoft.com/office/drawing/2014/main" id="{E06486FB-6720-458E-8EFF-8970D970B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	</a:t>
            </a:r>
          </a:p>
        </p:txBody>
      </p:sp>
      <p:sp>
        <p:nvSpPr>
          <p:cNvPr id="48" name="TextBox 8">
            <a:extLst>
              <a:ext uri="{FF2B5EF4-FFF2-40B4-BE49-F238E27FC236}">
                <a16:creationId xmlns:a16="http://schemas.microsoft.com/office/drawing/2014/main" id="{6841C781-0514-4922-AB9D-941DEEF6A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나눗셈</a:t>
            </a: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30292414-E46D-4009-B9BF-17176E0E8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BEA430-34A6-46EC-96D8-9A798A87E8DB}"/>
              </a:ext>
            </a:extLst>
          </p:cNvPr>
          <p:cNvSpPr/>
          <p:nvPr/>
        </p:nvSpPr>
        <p:spPr>
          <a:xfrm>
            <a:off x="4028747" y="3388429"/>
            <a:ext cx="159851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9× 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9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45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761C41-44BC-427A-B290-13EC52A61A9B}"/>
              </a:ext>
            </a:extLst>
          </p:cNvPr>
          <p:cNvSpPr/>
          <p:nvPr/>
        </p:nvSpPr>
        <p:spPr>
          <a:xfrm>
            <a:off x="1462834" y="3388429"/>
            <a:ext cx="10887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45÷9</a:t>
            </a:r>
            <a:r>
              <a:rPr lang="ko-KR" altLang="en-US" sz="1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pic>
        <p:nvPicPr>
          <p:cNvPr id="57" name="Picture 20">
            <a:extLst>
              <a:ext uri="{FF2B5EF4-FFF2-40B4-BE49-F238E27FC236}">
                <a16:creationId xmlns:a16="http://schemas.microsoft.com/office/drawing/2014/main" id="{43229187-BAA3-4FED-8529-64CBAD8C2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16679" y="3425024"/>
            <a:ext cx="390342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20F44EC-6497-4F10-A098-5CD30951A263}"/>
              </a:ext>
            </a:extLst>
          </p:cNvPr>
          <p:cNvSpPr txBox="1"/>
          <p:nvPr/>
        </p:nvSpPr>
        <p:spPr>
          <a:xfrm>
            <a:off x="7018372" y="1092168"/>
            <a:ext cx="21200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Picture 6">
            <a:extLst>
              <a:ext uri="{FF2B5EF4-FFF2-40B4-BE49-F238E27FC236}">
                <a16:creationId xmlns:a16="http://schemas.microsoft.com/office/drawing/2014/main" id="{7354A415-4C0B-49A3-8173-75E6E1D14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406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id="{E4ED9D40-E5B4-49D3-9296-851D1CFF1CAC}"/>
              </a:ext>
            </a:extLst>
          </p:cNvPr>
          <p:cNvSpPr/>
          <p:nvPr/>
        </p:nvSpPr>
        <p:spPr>
          <a:xfrm>
            <a:off x="4624849" y="49667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Picture 12">
            <a:extLst>
              <a:ext uri="{FF2B5EF4-FFF2-40B4-BE49-F238E27FC236}">
                <a16:creationId xmlns:a16="http://schemas.microsoft.com/office/drawing/2014/main" id="{89C3370B-3E1E-4607-9C6E-32160EE85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640" y="5237365"/>
            <a:ext cx="96685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타원 65">
            <a:extLst>
              <a:ext uri="{FF2B5EF4-FFF2-40B4-BE49-F238E27FC236}">
                <a16:creationId xmlns:a16="http://schemas.microsoft.com/office/drawing/2014/main" id="{87EFCFCA-2F2C-4B7D-9A2C-9772F5A1166C}"/>
              </a:ext>
            </a:extLst>
          </p:cNvPr>
          <p:cNvSpPr/>
          <p:nvPr/>
        </p:nvSpPr>
        <p:spPr>
          <a:xfrm>
            <a:off x="5665447" y="49731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2376500" y="3241245"/>
            <a:ext cx="683292" cy="537565"/>
            <a:chOff x="6012160" y="1660849"/>
            <a:chExt cx="683292" cy="537565"/>
          </a:xfrm>
        </p:grpSpPr>
        <p:sp>
          <p:nvSpPr>
            <p:cNvPr id="59" name="직사각형 58"/>
            <p:cNvSpPr/>
            <p:nvPr/>
          </p:nvSpPr>
          <p:spPr bwMode="auto">
            <a:xfrm>
              <a:off x="6012160" y="1833284"/>
              <a:ext cx="48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5452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64" name="그룹 63"/>
          <p:cNvGrpSpPr/>
          <p:nvPr/>
        </p:nvGrpSpPr>
        <p:grpSpPr>
          <a:xfrm>
            <a:off x="4466948" y="3241245"/>
            <a:ext cx="681076" cy="537565"/>
            <a:chOff x="6012160" y="1660849"/>
            <a:chExt cx="681076" cy="537565"/>
          </a:xfrm>
        </p:grpSpPr>
        <p:sp>
          <p:nvSpPr>
            <p:cNvPr id="68" name="직사각형 67"/>
            <p:cNvSpPr/>
            <p:nvPr/>
          </p:nvSpPr>
          <p:spPr bwMode="auto">
            <a:xfrm>
              <a:off x="6012160" y="1833284"/>
              <a:ext cx="48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323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78" name="모서리가 둥근 직사각형 77"/>
          <p:cNvSpPr/>
          <p:nvPr/>
        </p:nvSpPr>
        <p:spPr>
          <a:xfrm>
            <a:off x="1223628" y="3140969"/>
            <a:ext cx="4607875" cy="917052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754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TextBox 43"/>
          <p:cNvSpPr txBox="1"/>
          <p:nvPr/>
        </p:nvSpPr>
        <p:spPr>
          <a:xfrm>
            <a:off x="644498" y="1604119"/>
            <a:ext cx="637387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곱셈구구를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이용하여 나눗셈의 몫을 구해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74" y="1628263"/>
            <a:ext cx="373229" cy="360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그룹 40"/>
          <p:cNvGrpSpPr/>
          <p:nvPr/>
        </p:nvGrpSpPr>
        <p:grpSpPr>
          <a:xfrm>
            <a:off x="5447082" y="1156977"/>
            <a:ext cx="1547704" cy="346375"/>
            <a:chOff x="6127150" y="3310933"/>
            <a:chExt cx="1547704" cy="346375"/>
          </a:xfrm>
        </p:grpSpPr>
        <p:grpSp>
          <p:nvGrpSpPr>
            <p:cNvPr id="42" name="그룹 41"/>
            <p:cNvGrpSpPr/>
            <p:nvPr/>
          </p:nvGrpSpPr>
          <p:grpSpPr>
            <a:xfrm>
              <a:off x="6127150" y="3310933"/>
              <a:ext cx="457200" cy="313547"/>
              <a:chOff x="4618856" y="5417635"/>
              <a:chExt cx="457200" cy="313547"/>
            </a:xfrm>
          </p:grpSpPr>
          <p:sp>
            <p:nvSpPr>
              <p:cNvPr id="90" name="순서도: 대체 처리 89"/>
              <p:cNvSpPr/>
              <p:nvPr/>
            </p:nvSpPr>
            <p:spPr>
              <a:xfrm>
                <a:off x="4653371" y="5470316"/>
                <a:ext cx="421679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TextBox 90"/>
              <p:cNvSpPr txBox="1">
                <a:spLocks noChangeArrowheads="1"/>
              </p:cNvSpPr>
              <p:nvPr/>
            </p:nvSpPr>
            <p:spPr bwMode="auto">
              <a:xfrm>
                <a:off x="4618856" y="5417635"/>
                <a:ext cx="457200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spc="-15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그림</a:t>
                </a:r>
                <a:endParaRPr lang="en-US" altLang="ko-KR" sz="1100" b="1" spc="-1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6595303" y="3311059"/>
              <a:ext cx="285082" cy="313547"/>
              <a:chOff x="5054247" y="3761559"/>
              <a:chExt cx="285082" cy="313547"/>
            </a:xfrm>
          </p:grpSpPr>
          <p:sp>
            <p:nvSpPr>
              <p:cNvPr id="88" name="순서도: 대체 처리 87"/>
              <p:cNvSpPr/>
              <p:nvPr/>
            </p:nvSpPr>
            <p:spPr>
              <a:xfrm>
                <a:off x="5069302" y="3815338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/>
              <p:cNvSpPr txBox="1">
                <a:spLocks noChangeArrowheads="1"/>
              </p:cNvSpPr>
              <p:nvPr/>
            </p:nvSpPr>
            <p:spPr bwMode="auto">
              <a:xfrm>
                <a:off x="5054247" y="3761559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6859525" y="3311059"/>
              <a:ext cx="285082" cy="346249"/>
              <a:chOff x="5349188" y="3795043"/>
              <a:chExt cx="285082" cy="346249"/>
            </a:xfrm>
          </p:grpSpPr>
          <p:sp>
            <p:nvSpPr>
              <p:cNvPr id="86" name="순서도: 대체 처리 85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TextBox 86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7123513" y="3311059"/>
              <a:ext cx="285082" cy="346249"/>
              <a:chOff x="5349188" y="3795043"/>
              <a:chExt cx="285082" cy="346249"/>
            </a:xfrm>
          </p:grpSpPr>
          <p:sp>
            <p:nvSpPr>
              <p:cNvPr id="76" name="순서도: 대체 처리 75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7389772" y="3311059"/>
              <a:ext cx="285082" cy="313547"/>
              <a:chOff x="5349188" y="3795043"/>
              <a:chExt cx="285082" cy="313547"/>
            </a:xfrm>
          </p:grpSpPr>
          <p:sp>
            <p:nvSpPr>
              <p:cNvPr id="73" name="순서도: 대체 처리 72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rgbClr val="3366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CD74D12-415D-4FB8-9B0B-3D7A46DA701B}"/>
              </a:ext>
            </a:extLst>
          </p:cNvPr>
          <p:cNvSpPr txBox="1"/>
          <p:nvPr/>
        </p:nvSpPr>
        <p:spPr>
          <a:xfrm>
            <a:off x="1583668" y="1043154"/>
            <a:ext cx="196006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단원 도입 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│ </a:t>
            </a:r>
            <a:r>
              <a:rPr lang="en-US" altLang="ko-KR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24~25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100" dirty="0">
              <a:solidFill>
                <a:srgbClr val="3399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74004F-A2E8-457A-B796-A979F5C10284}"/>
              </a:ext>
            </a:extLst>
          </p:cNvPr>
          <p:cNvSpPr txBox="1"/>
          <p:nvPr/>
        </p:nvSpPr>
        <p:spPr>
          <a:xfrm>
            <a:off x="7744766" y="22464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/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suhi_h_0302_02_0001.html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7">
            <a:extLst>
              <a:ext uri="{FF2B5EF4-FFF2-40B4-BE49-F238E27FC236}">
                <a16:creationId xmlns:a16="http://schemas.microsoft.com/office/drawing/2014/main" id="{E06486FB-6720-458E-8EFF-8970D970B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	</a:t>
            </a:r>
          </a:p>
        </p:txBody>
      </p:sp>
      <p:sp>
        <p:nvSpPr>
          <p:cNvPr id="48" name="TextBox 8">
            <a:extLst>
              <a:ext uri="{FF2B5EF4-FFF2-40B4-BE49-F238E27FC236}">
                <a16:creationId xmlns:a16="http://schemas.microsoft.com/office/drawing/2014/main" id="{6841C781-0514-4922-AB9D-941DEEF6A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나눗셈</a:t>
            </a: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30292414-E46D-4009-B9BF-17176E0E8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Picture 6">
            <a:extLst>
              <a:ext uri="{FF2B5EF4-FFF2-40B4-BE49-F238E27FC236}">
                <a16:creationId xmlns:a16="http://schemas.microsoft.com/office/drawing/2014/main" id="{7354A415-4C0B-49A3-8173-75E6E1D14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406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12">
            <a:extLst>
              <a:ext uri="{FF2B5EF4-FFF2-40B4-BE49-F238E27FC236}">
                <a16:creationId xmlns:a16="http://schemas.microsoft.com/office/drawing/2014/main" id="{89C3370B-3E1E-4607-9C6E-32160EE85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640" y="5237365"/>
            <a:ext cx="96685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87D326E-C561-43EA-9053-B3FC92E90C24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D167AB0-89F3-4A01-87D4-5994B69C3A4A}"/>
              </a:ext>
            </a:extLst>
          </p:cNvPr>
          <p:cNvGrpSpPr/>
          <p:nvPr/>
        </p:nvGrpSpPr>
        <p:grpSpPr>
          <a:xfrm>
            <a:off x="251421" y="4131078"/>
            <a:ext cx="6667165" cy="1106287"/>
            <a:chOff x="192745" y="4167003"/>
            <a:chExt cx="6667165" cy="110628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4FDDBC2-3C7D-43E9-855B-E297F8357BDB}"/>
                </a:ext>
              </a:extLst>
            </p:cNvPr>
            <p:cNvSpPr/>
            <p:nvPr/>
          </p:nvSpPr>
          <p:spPr>
            <a:xfrm>
              <a:off x="192745" y="4329021"/>
              <a:ext cx="6667165" cy="75616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38">
              <a:extLst>
                <a:ext uri="{FF2B5EF4-FFF2-40B4-BE49-F238E27FC236}">
                  <a16:creationId xmlns:a16="http://schemas.microsoft.com/office/drawing/2014/main" id="{0B097A2B-552B-4094-8B8C-07DFD18443D8}"/>
                </a:ext>
              </a:extLst>
            </p:cNvPr>
            <p:cNvSpPr/>
            <p:nvPr/>
          </p:nvSpPr>
          <p:spPr>
            <a:xfrm>
              <a:off x="338478" y="4167003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4" name="직각 삼각형 63">
              <a:extLst>
                <a:ext uri="{FF2B5EF4-FFF2-40B4-BE49-F238E27FC236}">
                  <a16:creationId xmlns:a16="http://schemas.microsoft.com/office/drawing/2014/main" id="{8654F8DE-6F0E-459B-9992-628A9F62B6F4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E0E4CFA-E70D-4579-AAC6-A6F89A60CA91}"/>
              </a:ext>
            </a:extLst>
          </p:cNvPr>
          <p:cNvSpPr txBox="1"/>
          <p:nvPr/>
        </p:nvSpPr>
        <p:spPr>
          <a:xfrm>
            <a:off x="580299" y="4530606"/>
            <a:ext cx="6282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45÷9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    에서 몫     는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9×</a:t>
            </a:r>
            <a:r>
              <a:rPr lang="en-US" altLang="ko-KR" sz="16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이용해 구할 수 있습니다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9" name="Picture 12">
            <a:extLst>
              <a:ext uri="{FF2B5EF4-FFF2-40B4-BE49-F238E27FC236}">
                <a16:creationId xmlns:a16="http://schemas.microsoft.com/office/drawing/2014/main" id="{5E5A711D-9C6B-4CF0-8C4E-397511EE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532478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12">
            <a:extLst>
              <a:ext uri="{FF2B5EF4-FFF2-40B4-BE49-F238E27FC236}">
                <a16:creationId xmlns:a16="http://schemas.microsoft.com/office/drawing/2014/main" id="{0AA0E9B6-CC95-48A9-90A2-D14CEAB24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93" y="4532478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17BEA430-34A6-46EC-96D8-9A798A87E8DB}"/>
              </a:ext>
            </a:extLst>
          </p:cNvPr>
          <p:cNvSpPr/>
          <p:nvPr/>
        </p:nvSpPr>
        <p:spPr>
          <a:xfrm>
            <a:off x="4028747" y="3388429"/>
            <a:ext cx="159851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9× 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9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45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761C41-44BC-427A-B290-13EC52A61A9B}"/>
              </a:ext>
            </a:extLst>
          </p:cNvPr>
          <p:cNvSpPr/>
          <p:nvPr/>
        </p:nvSpPr>
        <p:spPr>
          <a:xfrm>
            <a:off x="1462834" y="3388429"/>
            <a:ext cx="10887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45÷9</a:t>
            </a:r>
            <a:r>
              <a:rPr lang="ko-KR" altLang="en-US" sz="1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pic>
        <p:nvPicPr>
          <p:cNvPr id="54" name="Picture 20">
            <a:extLst>
              <a:ext uri="{FF2B5EF4-FFF2-40B4-BE49-F238E27FC236}">
                <a16:creationId xmlns:a16="http://schemas.microsoft.com/office/drawing/2014/main" id="{43229187-BAA3-4FED-8529-64CBAD8C2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16679" y="3425024"/>
            <a:ext cx="390342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5" name="그룹 54"/>
          <p:cNvGrpSpPr/>
          <p:nvPr/>
        </p:nvGrpSpPr>
        <p:grpSpPr>
          <a:xfrm>
            <a:off x="2376500" y="3241245"/>
            <a:ext cx="683292" cy="537565"/>
            <a:chOff x="6012160" y="1660849"/>
            <a:chExt cx="683292" cy="537565"/>
          </a:xfrm>
        </p:grpSpPr>
        <p:sp>
          <p:nvSpPr>
            <p:cNvPr id="56" name="직사각형 55"/>
            <p:cNvSpPr/>
            <p:nvPr/>
          </p:nvSpPr>
          <p:spPr bwMode="auto">
            <a:xfrm>
              <a:off x="6012160" y="1833284"/>
              <a:ext cx="48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35452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4466948" y="3241245"/>
            <a:ext cx="681076" cy="537565"/>
            <a:chOff x="6012160" y="1660849"/>
            <a:chExt cx="681076" cy="537565"/>
          </a:xfrm>
        </p:grpSpPr>
        <p:sp>
          <p:nvSpPr>
            <p:cNvPr id="63" name="직사각형 62"/>
            <p:cNvSpPr/>
            <p:nvPr/>
          </p:nvSpPr>
          <p:spPr bwMode="auto">
            <a:xfrm>
              <a:off x="6012160" y="1833284"/>
              <a:ext cx="48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3323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72" name="모서리가 둥근 직사각형 71"/>
          <p:cNvSpPr/>
          <p:nvPr/>
        </p:nvSpPr>
        <p:spPr>
          <a:xfrm>
            <a:off x="1223628" y="3140969"/>
            <a:ext cx="4607875" cy="917052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996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889347"/>
              </p:ext>
            </p:extLst>
          </p:nvPr>
        </p:nvGraphicFramePr>
        <p:xfrm>
          <a:off x="179388" y="654012"/>
          <a:ext cx="8785099" cy="1203912"/>
        </p:xfrm>
        <a:graphic>
          <a:graphicData uri="http://schemas.openxmlformats.org/drawingml/2006/table">
            <a:tbl>
              <a:tblPr/>
              <a:tblGrid>
                <a:gridCol w="739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4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 형태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동영상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애니메이션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노래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suhi_h_0302_02_0001.html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24~25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2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1C9620B-1DF8-4BB8-97BE-9CA3C6032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1"/>
          <a:stretch/>
        </p:blipFill>
        <p:spPr>
          <a:xfrm>
            <a:off x="1010171" y="1556792"/>
            <a:ext cx="5161550" cy="36816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83668" y="1043154"/>
            <a:ext cx="196006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단원 도입 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│ </a:t>
            </a:r>
            <a:r>
              <a:rPr lang="en-US" altLang="ko-KR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24~25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100" dirty="0">
              <a:solidFill>
                <a:srgbClr val="3399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1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450736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2_intro_1.png</a:t>
                      </a:r>
                      <a:b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contents_sub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\lesson02\ops\2\images\2_0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내 텍스트 최대한 크게 넣기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5447082" y="1156977"/>
            <a:ext cx="1547704" cy="346375"/>
            <a:chOff x="6127150" y="3310933"/>
            <a:chExt cx="1547704" cy="346375"/>
          </a:xfrm>
        </p:grpSpPr>
        <p:grpSp>
          <p:nvGrpSpPr>
            <p:cNvPr id="45" name="그룹 44"/>
            <p:cNvGrpSpPr/>
            <p:nvPr/>
          </p:nvGrpSpPr>
          <p:grpSpPr>
            <a:xfrm>
              <a:off x="6127150" y="3310933"/>
              <a:ext cx="457200" cy="313547"/>
              <a:chOff x="4618856" y="5417635"/>
              <a:chExt cx="457200" cy="313547"/>
            </a:xfrm>
          </p:grpSpPr>
          <p:sp>
            <p:nvSpPr>
              <p:cNvPr id="72" name="순서도: 대체 처리 71"/>
              <p:cNvSpPr/>
              <p:nvPr/>
            </p:nvSpPr>
            <p:spPr>
              <a:xfrm>
                <a:off x="4653371" y="5470316"/>
                <a:ext cx="421679" cy="252028"/>
              </a:xfrm>
              <a:prstGeom prst="flowChartAlternateProcess">
                <a:avLst/>
              </a:prstGeom>
              <a:solidFill>
                <a:srgbClr val="3366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TextBox 72"/>
              <p:cNvSpPr txBox="1">
                <a:spLocks noChangeArrowheads="1"/>
              </p:cNvSpPr>
              <p:nvPr/>
            </p:nvSpPr>
            <p:spPr bwMode="auto">
              <a:xfrm>
                <a:off x="4618856" y="5417635"/>
                <a:ext cx="457200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spc="-15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그림</a:t>
                </a:r>
                <a:endParaRPr lang="en-US" altLang="ko-KR" sz="1100" b="1" spc="-1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6595303" y="3311059"/>
              <a:ext cx="285082" cy="313547"/>
              <a:chOff x="5054247" y="3761559"/>
              <a:chExt cx="285082" cy="313547"/>
            </a:xfrm>
          </p:grpSpPr>
          <p:sp>
            <p:nvSpPr>
              <p:cNvPr id="70" name="순서도: 대체 처리 69"/>
              <p:cNvSpPr/>
              <p:nvPr/>
            </p:nvSpPr>
            <p:spPr>
              <a:xfrm>
                <a:off x="5069302" y="3815338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TextBox 70"/>
              <p:cNvSpPr txBox="1">
                <a:spLocks noChangeArrowheads="1"/>
              </p:cNvSpPr>
              <p:nvPr/>
            </p:nvSpPr>
            <p:spPr bwMode="auto">
              <a:xfrm>
                <a:off x="5054247" y="3761559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6859525" y="3311059"/>
              <a:ext cx="285082" cy="346249"/>
              <a:chOff x="5349188" y="3795043"/>
              <a:chExt cx="285082" cy="346249"/>
            </a:xfrm>
          </p:grpSpPr>
          <p:sp>
            <p:nvSpPr>
              <p:cNvPr id="68" name="순서도: 대체 처리 67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TextBox 68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7123513" y="3311059"/>
              <a:ext cx="285082" cy="346249"/>
              <a:chOff x="5349188" y="3795043"/>
              <a:chExt cx="285082" cy="346249"/>
            </a:xfrm>
          </p:grpSpPr>
          <p:sp>
            <p:nvSpPr>
              <p:cNvPr id="66" name="순서도: 대체 처리 65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TextBox 66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7389772" y="3311059"/>
              <a:ext cx="285082" cy="313547"/>
              <a:chOff x="5349188" y="3795043"/>
              <a:chExt cx="285082" cy="313547"/>
            </a:xfrm>
          </p:grpSpPr>
          <p:sp>
            <p:nvSpPr>
              <p:cNvPr id="51" name="순서도: 대체 처리 50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7744766" y="22464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/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suhi_h_0302_02_0001.html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03548" y="51931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3577774" y="16671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E83DF730-9868-4EAF-A677-E2E129765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	</a:t>
            </a: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92DFB2ED-6EBE-41AA-9372-1201B87CE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나눗셈</a:t>
            </a: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id="{C145AD24-B3A4-4F65-8F25-7917812F5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70537" y="5233003"/>
            <a:ext cx="5650541" cy="316672"/>
            <a:chOff x="734533" y="5229200"/>
            <a:chExt cx="5650541" cy="316672"/>
          </a:xfrm>
        </p:grpSpPr>
        <p:grpSp>
          <p:nvGrpSpPr>
            <p:cNvPr id="4" name="그룹 3"/>
            <p:cNvGrpSpPr/>
            <p:nvPr/>
          </p:nvGrpSpPr>
          <p:grpSpPr>
            <a:xfrm>
              <a:off x="734533" y="5229200"/>
              <a:ext cx="5650541" cy="316672"/>
              <a:chOff x="734533" y="5202489"/>
              <a:chExt cx="5650541" cy="316672"/>
            </a:xfrm>
          </p:grpSpPr>
          <p:grpSp>
            <p:nvGrpSpPr>
              <p:cNvPr id="75" name="그룹 74"/>
              <p:cNvGrpSpPr/>
              <p:nvPr/>
            </p:nvGrpSpPr>
            <p:grpSpPr>
              <a:xfrm>
                <a:off x="734533" y="5202489"/>
                <a:ext cx="5650541" cy="316672"/>
                <a:chOff x="972000" y="4009413"/>
                <a:chExt cx="5650541" cy="316672"/>
              </a:xfrm>
            </p:grpSpPr>
            <p:pic>
              <p:nvPicPr>
                <p:cNvPr id="76" name="Picture 1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10113" y="4053600"/>
                  <a:ext cx="618614" cy="2356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7" name="Picture 12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14082" y="4053600"/>
                  <a:ext cx="603885" cy="2282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8" name="Picture 1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26000" y="4053600"/>
                  <a:ext cx="618614" cy="2356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9" name="Picture 11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2000" y="4016777"/>
                  <a:ext cx="316672" cy="3093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0" name="Picture 14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8505" y="4009413"/>
                  <a:ext cx="324036" cy="3166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1" name="Picture 1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38000" y="4053600"/>
                  <a:ext cx="618614" cy="2356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" name="Picture 1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50000" y="4053600"/>
                  <a:ext cx="618614" cy="2356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3" name="Picture 1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62000" y="4053600"/>
                  <a:ext cx="618614" cy="2356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4" name="Picture 1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74000" y="4053600"/>
                  <a:ext cx="618614" cy="2356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62" name="Picture 13">
                <a:extLst>
                  <a:ext uri="{FF2B5EF4-FFF2-40B4-BE49-F238E27FC236}">
                    <a16:creationId xmlns:a16="http://schemas.microsoft.com/office/drawing/2014/main" id="{420BB6A7-0C19-4C70-892A-5314E9878B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9550" y="5229200"/>
                <a:ext cx="618614" cy="2356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63" name="Picture 13">
              <a:extLst>
                <a:ext uri="{FF2B5EF4-FFF2-40B4-BE49-F238E27FC236}">
                  <a16:creationId xmlns:a16="http://schemas.microsoft.com/office/drawing/2014/main" id="{36B1AEE4-E145-4EA4-BD1A-BC56BC7F0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478" y="5265204"/>
              <a:ext cx="618614" cy="235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BE2B64D7-7E33-4074-9B55-3D6978ED4B9E}"/>
              </a:ext>
            </a:extLst>
          </p:cNvPr>
          <p:cNvSpPr/>
          <p:nvPr/>
        </p:nvSpPr>
        <p:spPr>
          <a:xfrm>
            <a:off x="2206852" y="1729905"/>
            <a:ext cx="1357094" cy="830997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1C817379-1029-4B07-AFE5-4A2800A227F6}"/>
              </a:ext>
            </a:extLst>
          </p:cNvPr>
          <p:cNvSpPr/>
          <p:nvPr/>
        </p:nvSpPr>
        <p:spPr>
          <a:xfrm>
            <a:off x="4533393" y="2698624"/>
            <a:ext cx="1088345" cy="733076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61485" y="1775437"/>
            <a:ext cx="1627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친구들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산에</a:t>
            </a: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오니까 어때요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A97EFE-5C60-4C6F-9635-7C5C34B6129A}"/>
              </a:ext>
            </a:extLst>
          </p:cNvPr>
          <p:cNvSpPr txBox="1"/>
          <p:nvPr/>
        </p:nvSpPr>
        <p:spPr>
          <a:xfrm>
            <a:off x="4602207" y="2717163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공기가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좋아요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71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E284209-4220-46B4-AB4C-57005C58C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34" y="1493420"/>
            <a:ext cx="4678318" cy="3871161"/>
          </a:xfrm>
          <a:prstGeom prst="rect">
            <a:avLst/>
          </a:prstGeom>
        </p:spPr>
      </p:pic>
      <p:graphicFrame>
        <p:nvGraphicFramePr>
          <p:cNvPr id="21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68450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2_intro_2.png</a:t>
                      </a:r>
                      <a:b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contents_sub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\lesson02\ops\2\images\2_0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4" name="그룹 43"/>
          <p:cNvGrpSpPr/>
          <p:nvPr/>
        </p:nvGrpSpPr>
        <p:grpSpPr>
          <a:xfrm>
            <a:off x="5447082" y="1156977"/>
            <a:ext cx="1547704" cy="346375"/>
            <a:chOff x="6127150" y="3310933"/>
            <a:chExt cx="1547704" cy="346375"/>
          </a:xfrm>
        </p:grpSpPr>
        <p:grpSp>
          <p:nvGrpSpPr>
            <p:cNvPr id="45" name="그룹 44"/>
            <p:cNvGrpSpPr/>
            <p:nvPr/>
          </p:nvGrpSpPr>
          <p:grpSpPr>
            <a:xfrm>
              <a:off x="6127150" y="3310933"/>
              <a:ext cx="457200" cy="313547"/>
              <a:chOff x="4618856" y="5417635"/>
              <a:chExt cx="457200" cy="313547"/>
            </a:xfrm>
          </p:grpSpPr>
          <p:sp>
            <p:nvSpPr>
              <p:cNvPr id="72" name="순서도: 대체 처리 71"/>
              <p:cNvSpPr/>
              <p:nvPr/>
            </p:nvSpPr>
            <p:spPr>
              <a:xfrm>
                <a:off x="4653371" y="5470316"/>
                <a:ext cx="421679" cy="252028"/>
              </a:xfrm>
              <a:prstGeom prst="flowChartAlternateProcess">
                <a:avLst/>
              </a:prstGeom>
              <a:solidFill>
                <a:srgbClr val="3366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TextBox 72"/>
              <p:cNvSpPr txBox="1">
                <a:spLocks noChangeArrowheads="1"/>
              </p:cNvSpPr>
              <p:nvPr/>
            </p:nvSpPr>
            <p:spPr bwMode="auto">
              <a:xfrm>
                <a:off x="4618856" y="5417635"/>
                <a:ext cx="457200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spc="-15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그림</a:t>
                </a:r>
                <a:endParaRPr lang="en-US" altLang="ko-KR" sz="1100" b="1" spc="-1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6595303" y="3311059"/>
              <a:ext cx="285082" cy="313547"/>
              <a:chOff x="5054247" y="3761559"/>
              <a:chExt cx="285082" cy="313547"/>
            </a:xfrm>
          </p:grpSpPr>
          <p:sp>
            <p:nvSpPr>
              <p:cNvPr id="70" name="순서도: 대체 처리 69"/>
              <p:cNvSpPr/>
              <p:nvPr/>
            </p:nvSpPr>
            <p:spPr>
              <a:xfrm>
                <a:off x="5069302" y="3815338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TextBox 70"/>
              <p:cNvSpPr txBox="1">
                <a:spLocks noChangeArrowheads="1"/>
              </p:cNvSpPr>
              <p:nvPr/>
            </p:nvSpPr>
            <p:spPr bwMode="auto">
              <a:xfrm>
                <a:off x="5054247" y="3761559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6859525" y="3311059"/>
              <a:ext cx="285082" cy="346249"/>
              <a:chOff x="5349188" y="3795043"/>
              <a:chExt cx="285082" cy="346249"/>
            </a:xfrm>
          </p:grpSpPr>
          <p:sp>
            <p:nvSpPr>
              <p:cNvPr id="68" name="순서도: 대체 처리 67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TextBox 68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7123513" y="3311059"/>
              <a:ext cx="285082" cy="346249"/>
              <a:chOff x="5349188" y="3795043"/>
              <a:chExt cx="285082" cy="346249"/>
            </a:xfrm>
          </p:grpSpPr>
          <p:sp>
            <p:nvSpPr>
              <p:cNvPr id="66" name="순서도: 대체 처리 65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TextBox 66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7389772" y="3311059"/>
              <a:ext cx="285082" cy="313547"/>
              <a:chOff x="5349188" y="3795043"/>
              <a:chExt cx="285082" cy="313547"/>
            </a:xfrm>
          </p:grpSpPr>
          <p:sp>
            <p:nvSpPr>
              <p:cNvPr id="51" name="순서도: 대체 처리 50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</p:grpSp>
      <p:grpSp>
        <p:nvGrpSpPr>
          <p:cNvPr id="75" name="그룹 74"/>
          <p:cNvGrpSpPr/>
          <p:nvPr/>
        </p:nvGrpSpPr>
        <p:grpSpPr>
          <a:xfrm>
            <a:off x="750546" y="5236564"/>
            <a:ext cx="5296932" cy="309308"/>
            <a:chOff x="972000" y="4016777"/>
            <a:chExt cx="5296932" cy="309308"/>
          </a:xfrm>
        </p:grpSpPr>
        <p:pic>
          <p:nvPicPr>
            <p:cNvPr id="76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113" y="4053600"/>
              <a:ext cx="618614" cy="235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000" y="4016777"/>
              <a:ext cx="316672" cy="309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8000" y="4053600"/>
              <a:ext cx="618614" cy="235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2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0000" y="4053600"/>
              <a:ext cx="618614" cy="235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2000" y="4053600"/>
              <a:ext cx="618614" cy="235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4000" y="4053600"/>
              <a:ext cx="618614" cy="235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13">
              <a:extLst>
                <a:ext uri="{FF2B5EF4-FFF2-40B4-BE49-F238E27FC236}">
                  <a16:creationId xmlns:a16="http://schemas.microsoft.com/office/drawing/2014/main" id="{9F486181-08DD-4D0E-BDA6-91AAC81482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7688" y="4053600"/>
              <a:ext cx="618614" cy="235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13">
              <a:extLst>
                <a:ext uri="{FF2B5EF4-FFF2-40B4-BE49-F238E27FC236}">
                  <a16:creationId xmlns:a16="http://schemas.microsoft.com/office/drawing/2014/main" id="{987055A3-0CF0-42EA-AD5F-9CA2CA7DC9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0318" y="4053600"/>
              <a:ext cx="618614" cy="235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7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393" y="5273840"/>
            <a:ext cx="603885" cy="228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93" y="5273840"/>
            <a:ext cx="618614" cy="2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50A4219-7C32-4F33-9018-2104D1C3EF2D}"/>
              </a:ext>
            </a:extLst>
          </p:cNvPr>
          <p:cNvSpPr txBox="1"/>
          <p:nvPr/>
        </p:nvSpPr>
        <p:spPr>
          <a:xfrm>
            <a:off x="1583668" y="1043154"/>
            <a:ext cx="196006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단원 도입 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│ </a:t>
            </a:r>
            <a:r>
              <a:rPr lang="en-US" altLang="ko-KR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24~25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100" dirty="0">
              <a:solidFill>
                <a:srgbClr val="3399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B03F76-D381-497A-A6BE-B0FF7765528B}"/>
              </a:ext>
            </a:extLst>
          </p:cNvPr>
          <p:cNvSpPr txBox="1"/>
          <p:nvPr/>
        </p:nvSpPr>
        <p:spPr>
          <a:xfrm>
            <a:off x="7744766" y="22464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/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suhi_h_0302_02_0001.html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7">
            <a:extLst>
              <a:ext uri="{FF2B5EF4-FFF2-40B4-BE49-F238E27FC236}">
                <a16:creationId xmlns:a16="http://schemas.microsoft.com/office/drawing/2014/main" id="{862F5401-60F3-485E-92ED-4F24A745A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	</a:t>
            </a:r>
          </a:p>
        </p:txBody>
      </p:sp>
      <p:sp>
        <p:nvSpPr>
          <p:cNvPr id="52" name="TextBox 8">
            <a:extLst>
              <a:ext uri="{FF2B5EF4-FFF2-40B4-BE49-F238E27FC236}">
                <a16:creationId xmlns:a16="http://schemas.microsoft.com/office/drawing/2014/main" id="{A5AC7FFB-A0BD-43AD-B4F9-ABEA5AC80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나눗셈</a:t>
            </a: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id="{066BF82E-7444-4F51-9819-BFF93D003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5C2B57F-B606-4A93-AFD5-6D57D8167CD8}"/>
              </a:ext>
            </a:extLst>
          </p:cNvPr>
          <p:cNvSpPr/>
          <p:nvPr/>
        </p:nvSpPr>
        <p:spPr>
          <a:xfrm>
            <a:off x="2134217" y="1988840"/>
            <a:ext cx="1121565" cy="755452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AC58C1-2774-4907-A3F1-840F1D209FF0}"/>
              </a:ext>
            </a:extLst>
          </p:cNvPr>
          <p:cNvSpPr txBox="1"/>
          <p:nvPr/>
        </p:nvSpPr>
        <p:spPr>
          <a:xfrm>
            <a:off x="2188307" y="2106377"/>
            <a:ext cx="1005403" cy="531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쓰레기가</a:t>
            </a: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많아요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C2C979F-32C1-4E18-A7DA-20EF3260AFEB}"/>
              </a:ext>
            </a:extLst>
          </p:cNvPr>
          <p:cNvSpPr/>
          <p:nvPr/>
        </p:nvSpPr>
        <p:spPr>
          <a:xfrm>
            <a:off x="3683506" y="1602862"/>
            <a:ext cx="1986920" cy="1106058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BD48D0-3364-4FBE-9BF4-EDEB17DC4E54}"/>
              </a:ext>
            </a:extLst>
          </p:cNvPr>
          <p:cNvSpPr txBox="1"/>
          <p:nvPr/>
        </p:nvSpPr>
        <p:spPr>
          <a:xfrm>
            <a:off x="3635398" y="1744241"/>
            <a:ext cx="2175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우리가 쓰레기를</a:t>
            </a: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주워서 산을 깨끗하게</a:t>
            </a: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만들어 볼까요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4" name="Picture 14">
            <a:extLst>
              <a:ext uri="{FF2B5EF4-FFF2-40B4-BE49-F238E27FC236}">
                <a16:creationId xmlns:a16="http://schemas.microsoft.com/office/drawing/2014/main" id="{CF2C90C3-5335-4751-A64C-17530178D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164" y="5229200"/>
            <a:ext cx="324036" cy="31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내 텍스트 최대한 크게 넣기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965296" y="16380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15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0852C9-36C8-46EB-807A-B3B0FA1C5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61" y="1790880"/>
            <a:ext cx="6245475" cy="3276240"/>
          </a:xfrm>
          <a:prstGeom prst="rect">
            <a:avLst/>
          </a:prstGeom>
        </p:spPr>
      </p:pic>
      <p:graphicFrame>
        <p:nvGraphicFramePr>
          <p:cNvPr id="21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392786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2_intro_3.png</a:t>
                      </a:r>
                      <a:b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contents_sub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\lesson02\ops\2\images\2_0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4" name="그룹 43"/>
          <p:cNvGrpSpPr/>
          <p:nvPr/>
        </p:nvGrpSpPr>
        <p:grpSpPr>
          <a:xfrm>
            <a:off x="5447082" y="1156977"/>
            <a:ext cx="1547704" cy="346375"/>
            <a:chOff x="6127150" y="3310933"/>
            <a:chExt cx="1547704" cy="346375"/>
          </a:xfrm>
        </p:grpSpPr>
        <p:grpSp>
          <p:nvGrpSpPr>
            <p:cNvPr id="45" name="그룹 44"/>
            <p:cNvGrpSpPr/>
            <p:nvPr/>
          </p:nvGrpSpPr>
          <p:grpSpPr>
            <a:xfrm>
              <a:off x="6127150" y="3310933"/>
              <a:ext cx="457200" cy="313547"/>
              <a:chOff x="4618856" y="5417635"/>
              <a:chExt cx="457200" cy="313547"/>
            </a:xfrm>
          </p:grpSpPr>
          <p:sp>
            <p:nvSpPr>
              <p:cNvPr id="72" name="순서도: 대체 처리 71"/>
              <p:cNvSpPr/>
              <p:nvPr/>
            </p:nvSpPr>
            <p:spPr>
              <a:xfrm>
                <a:off x="4653371" y="5470316"/>
                <a:ext cx="421679" cy="252028"/>
              </a:xfrm>
              <a:prstGeom prst="flowChartAlternateProcess">
                <a:avLst/>
              </a:prstGeom>
              <a:solidFill>
                <a:srgbClr val="3366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TextBox 72"/>
              <p:cNvSpPr txBox="1">
                <a:spLocks noChangeArrowheads="1"/>
              </p:cNvSpPr>
              <p:nvPr/>
            </p:nvSpPr>
            <p:spPr bwMode="auto">
              <a:xfrm>
                <a:off x="4618856" y="5417635"/>
                <a:ext cx="457200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spc="-15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그림</a:t>
                </a:r>
                <a:endParaRPr lang="en-US" altLang="ko-KR" sz="1100" b="1" spc="-1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6595303" y="3311059"/>
              <a:ext cx="285082" cy="313547"/>
              <a:chOff x="5054247" y="3761559"/>
              <a:chExt cx="285082" cy="313547"/>
            </a:xfrm>
          </p:grpSpPr>
          <p:sp>
            <p:nvSpPr>
              <p:cNvPr id="70" name="순서도: 대체 처리 69"/>
              <p:cNvSpPr/>
              <p:nvPr/>
            </p:nvSpPr>
            <p:spPr>
              <a:xfrm>
                <a:off x="5069302" y="3815338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TextBox 70"/>
              <p:cNvSpPr txBox="1">
                <a:spLocks noChangeArrowheads="1"/>
              </p:cNvSpPr>
              <p:nvPr/>
            </p:nvSpPr>
            <p:spPr bwMode="auto">
              <a:xfrm>
                <a:off x="5054247" y="3761559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6859525" y="3311059"/>
              <a:ext cx="285082" cy="346249"/>
              <a:chOff x="5349188" y="3795043"/>
              <a:chExt cx="285082" cy="346249"/>
            </a:xfrm>
          </p:grpSpPr>
          <p:sp>
            <p:nvSpPr>
              <p:cNvPr id="68" name="순서도: 대체 처리 67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TextBox 68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7123513" y="3311059"/>
              <a:ext cx="285082" cy="346249"/>
              <a:chOff x="5349188" y="3795043"/>
              <a:chExt cx="285082" cy="346249"/>
            </a:xfrm>
          </p:grpSpPr>
          <p:sp>
            <p:nvSpPr>
              <p:cNvPr id="66" name="순서도: 대체 처리 65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TextBox 66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7389772" y="3311059"/>
              <a:ext cx="285082" cy="313547"/>
              <a:chOff x="5349188" y="3795043"/>
              <a:chExt cx="285082" cy="313547"/>
            </a:xfrm>
          </p:grpSpPr>
          <p:sp>
            <p:nvSpPr>
              <p:cNvPr id="51" name="순서도: 대체 처리 50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</p:grpSp>
      <p:grpSp>
        <p:nvGrpSpPr>
          <p:cNvPr id="75" name="그룹 74"/>
          <p:cNvGrpSpPr/>
          <p:nvPr/>
        </p:nvGrpSpPr>
        <p:grpSpPr>
          <a:xfrm>
            <a:off x="755576" y="5243928"/>
            <a:ext cx="5263101" cy="309308"/>
            <a:chOff x="972000" y="4016777"/>
            <a:chExt cx="5263101" cy="309308"/>
          </a:xfrm>
        </p:grpSpPr>
        <p:pic>
          <p:nvPicPr>
            <p:cNvPr id="76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113" y="4053600"/>
              <a:ext cx="618614" cy="235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000" y="4016777"/>
              <a:ext cx="316672" cy="309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2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0000" y="4053600"/>
              <a:ext cx="618614" cy="235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2000" y="4053600"/>
              <a:ext cx="618614" cy="235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4000" y="4053600"/>
              <a:ext cx="618614" cy="235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13">
              <a:extLst>
                <a:ext uri="{FF2B5EF4-FFF2-40B4-BE49-F238E27FC236}">
                  <a16:creationId xmlns:a16="http://schemas.microsoft.com/office/drawing/2014/main" id="{43DB4C46-D3E4-4F3D-A70F-55DD49666E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487" y="4053600"/>
              <a:ext cx="618614" cy="235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13">
              <a:extLst>
                <a:ext uri="{FF2B5EF4-FFF2-40B4-BE49-F238E27FC236}">
                  <a16:creationId xmlns:a16="http://schemas.microsoft.com/office/drawing/2014/main" id="{1FA2DA8A-6EAF-4E44-AE35-8DDF05E34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6487" y="4053600"/>
              <a:ext cx="618614" cy="235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335" y="5281204"/>
            <a:ext cx="603885" cy="228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35" y="5281204"/>
            <a:ext cx="618614" cy="2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657B46C-5DDD-4EBE-9BE3-9F5BCCEB0BE1}"/>
              </a:ext>
            </a:extLst>
          </p:cNvPr>
          <p:cNvSpPr txBox="1"/>
          <p:nvPr/>
        </p:nvSpPr>
        <p:spPr>
          <a:xfrm>
            <a:off x="1583668" y="1043154"/>
            <a:ext cx="196006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단원 도입 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│ </a:t>
            </a:r>
            <a:r>
              <a:rPr lang="en-US" altLang="ko-KR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24~25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100" dirty="0">
              <a:solidFill>
                <a:srgbClr val="3399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E72E29-32B9-4428-9FA4-C844CC117CD4}"/>
              </a:ext>
            </a:extLst>
          </p:cNvPr>
          <p:cNvSpPr txBox="1"/>
          <p:nvPr/>
        </p:nvSpPr>
        <p:spPr>
          <a:xfrm>
            <a:off x="7744766" y="22464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/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suhi_h_0302_02_0001.html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89CAA0B9-5A7A-44CD-AE82-5C6F0A45B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	</a:t>
            </a:r>
          </a:p>
        </p:txBody>
      </p:sp>
      <p:sp>
        <p:nvSpPr>
          <p:cNvPr id="58" name="TextBox 8">
            <a:extLst>
              <a:ext uri="{FF2B5EF4-FFF2-40B4-BE49-F238E27FC236}">
                <a16:creationId xmlns:a16="http://schemas.microsoft.com/office/drawing/2014/main" id="{1E2DD64A-219A-4658-B45B-45113EB4F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나눗셈</a:t>
            </a:r>
          </a:p>
        </p:txBody>
      </p:sp>
      <p:sp>
        <p:nvSpPr>
          <p:cNvPr id="59" name="TextBox 9">
            <a:extLst>
              <a:ext uri="{FF2B5EF4-FFF2-40B4-BE49-F238E27FC236}">
                <a16:creationId xmlns:a16="http://schemas.microsoft.com/office/drawing/2014/main" id="{DC273276-A376-4031-A7D5-14FF0CB5F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0D42AA9F-7528-42F8-A616-729D87139A3D}"/>
              </a:ext>
            </a:extLst>
          </p:cNvPr>
          <p:cNvSpPr/>
          <p:nvPr/>
        </p:nvSpPr>
        <p:spPr>
          <a:xfrm>
            <a:off x="4699508" y="2348408"/>
            <a:ext cx="1357094" cy="1005507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97324A-D885-4D45-841A-6561BE045C92}"/>
              </a:ext>
            </a:extLst>
          </p:cNvPr>
          <p:cNvSpPr txBox="1"/>
          <p:nvPr/>
        </p:nvSpPr>
        <p:spPr>
          <a:xfrm>
            <a:off x="4580934" y="2449463"/>
            <a:ext cx="1601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쓰레기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개에</a:t>
            </a:r>
          </a:p>
          <a:p>
            <a:pPr algn="ctr"/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붙임딱지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개씩</a:t>
            </a: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줄게요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5" name="Picture 14">
            <a:extLst>
              <a:ext uri="{FF2B5EF4-FFF2-40B4-BE49-F238E27FC236}">
                <a16:creationId xmlns:a16="http://schemas.microsoft.com/office/drawing/2014/main" id="{7E015717-971F-447C-B395-9DBE821AE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367" y="5236564"/>
            <a:ext cx="324036" cy="31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내 텍스트 최대한 크게 넣기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965296" y="16380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9195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EC5A059-1327-4309-859E-7BD9D161C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606328"/>
            <a:ext cx="4871213" cy="3645345"/>
          </a:xfrm>
          <a:prstGeom prst="rect">
            <a:avLst/>
          </a:prstGeom>
        </p:spPr>
      </p:pic>
      <p:graphicFrame>
        <p:nvGraphicFramePr>
          <p:cNvPr id="21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02534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2_intro_4.png</a:t>
                      </a:r>
                      <a:b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contents_sub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\lesson02\ops\2\images\2_0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4" name="그룹 43"/>
          <p:cNvGrpSpPr/>
          <p:nvPr/>
        </p:nvGrpSpPr>
        <p:grpSpPr>
          <a:xfrm>
            <a:off x="5447082" y="1156977"/>
            <a:ext cx="1547704" cy="346375"/>
            <a:chOff x="6127150" y="3310933"/>
            <a:chExt cx="1547704" cy="346375"/>
          </a:xfrm>
        </p:grpSpPr>
        <p:grpSp>
          <p:nvGrpSpPr>
            <p:cNvPr id="45" name="그룹 44"/>
            <p:cNvGrpSpPr/>
            <p:nvPr/>
          </p:nvGrpSpPr>
          <p:grpSpPr>
            <a:xfrm>
              <a:off x="6127150" y="3310933"/>
              <a:ext cx="457200" cy="313547"/>
              <a:chOff x="4618856" y="5417635"/>
              <a:chExt cx="457200" cy="313547"/>
            </a:xfrm>
          </p:grpSpPr>
          <p:sp>
            <p:nvSpPr>
              <p:cNvPr id="72" name="순서도: 대체 처리 71"/>
              <p:cNvSpPr/>
              <p:nvPr/>
            </p:nvSpPr>
            <p:spPr>
              <a:xfrm>
                <a:off x="4653371" y="5470316"/>
                <a:ext cx="421679" cy="252028"/>
              </a:xfrm>
              <a:prstGeom prst="flowChartAlternateProcess">
                <a:avLst/>
              </a:prstGeom>
              <a:solidFill>
                <a:srgbClr val="3366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TextBox 72"/>
              <p:cNvSpPr txBox="1">
                <a:spLocks noChangeArrowheads="1"/>
              </p:cNvSpPr>
              <p:nvPr/>
            </p:nvSpPr>
            <p:spPr bwMode="auto">
              <a:xfrm>
                <a:off x="4618856" y="5417635"/>
                <a:ext cx="457200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spc="-15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그림</a:t>
                </a:r>
                <a:endParaRPr lang="en-US" altLang="ko-KR" sz="1100" b="1" spc="-1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6595303" y="3311059"/>
              <a:ext cx="285082" cy="313547"/>
              <a:chOff x="5054247" y="3761559"/>
              <a:chExt cx="285082" cy="313547"/>
            </a:xfrm>
          </p:grpSpPr>
          <p:sp>
            <p:nvSpPr>
              <p:cNvPr id="70" name="순서도: 대체 처리 69"/>
              <p:cNvSpPr/>
              <p:nvPr/>
            </p:nvSpPr>
            <p:spPr>
              <a:xfrm>
                <a:off x="5069302" y="3815338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TextBox 70"/>
              <p:cNvSpPr txBox="1">
                <a:spLocks noChangeArrowheads="1"/>
              </p:cNvSpPr>
              <p:nvPr/>
            </p:nvSpPr>
            <p:spPr bwMode="auto">
              <a:xfrm>
                <a:off x="5054247" y="3761559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6859525" y="3311059"/>
              <a:ext cx="285082" cy="346249"/>
              <a:chOff x="5349188" y="3795043"/>
              <a:chExt cx="285082" cy="346249"/>
            </a:xfrm>
          </p:grpSpPr>
          <p:sp>
            <p:nvSpPr>
              <p:cNvPr id="68" name="순서도: 대체 처리 67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TextBox 68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7123513" y="3311059"/>
              <a:ext cx="285082" cy="346249"/>
              <a:chOff x="5349188" y="3795043"/>
              <a:chExt cx="285082" cy="346249"/>
            </a:xfrm>
          </p:grpSpPr>
          <p:sp>
            <p:nvSpPr>
              <p:cNvPr id="66" name="순서도: 대체 처리 65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TextBox 66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7389772" y="3311059"/>
              <a:ext cx="285082" cy="313547"/>
              <a:chOff x="5349188" y="3795043"/>
              <a:chExt cx="285082" cy="313547"/>
            </a:xfrm>
          </p:grpSpPr>
          <p:sp>
            <p:nvSpPr>
              <p:cNvPr id="51" name="순서도: 대체 처리 50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</p:grpSp>
      <p:grpSp>
        <p:nvGrpSpPr>
          <p:cNvPr id="75" name="그룹 74"/>
          <p:cNvGrpSpPr/>
          <p:nvPr/>
        </p:nvGrpSpPr>
        <p:grpSpPr>
          <a:xfrm>
            <a:off x="755576" y="5236564"/>
            <a:ext cx="5662831" cy="316672"/>
            <a:chOff x="972000" y="4009413"/>
            <a:chExt cx="5662831" cy="316672"/>
          </a:xfrm>
        </p:grpSpPr>
        <p:pic>
          <p:nvPicPr>
            <p:cNvPr id="76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113" y="4053600"/>
              <a:ext cx="618614" cy="235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000" y="4016777"/>
              <a:ext cx="316672" cy="309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0795" y="4009413"/>
              <a:ext cx="324036" cy="316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2000" y="4053600"/>
              <a:ext cx="618614" cy="235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4000" y="4053600"/>
              <a:ext cx="618614" cy="235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13">
              <a:extLst>
                <a:ext uri="{FF2B5EF4-FFF2-40B4-BE49-F238E27FC236}">
                  <a16:creationId xmlns:a16="http://schemas.microsoft.com/office/drawing/2014/main" id="{DE0803B2-F2F0-4E48-96F4-1708F85CA5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448" y="4053600"/>
              <a:ext cx="618614" cy="235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13">
              <a:extLst>
                <a:ext uri="{FF2B5EF4-FFF2-40B4-BE49-F238E27FC236}">
                  <a16:creationId xmlns:a16="http://schemas.microsoft.com/office/drawing/2014/main" id="{7DC0D6D3-72B6-468F-BEE9-E23D3A6248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52" y="4053600"/>
              <a:ext cx="618614" cy="235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35" y="5281204"/>
            <a:ext cx="618614" cy="2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335" y="5281204"/>
            <a:ext cx="603885" cy="228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335" y="5281204"/>
            <a:ext cx="618614" cy="2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E63ED27-6F56-4B64-AA8E-5ACAC5B747E2}"/>
              </a:ext>
            </a:extLst>
          </p:cNvPr>
          <p:cNvSpPr txBox="1"/>
          <p:nvPr/>
        </p:nvSpPr>
        <p:spPr>
          <a:xfrm>
            <a:off x="1583668" y="1043154"/>
            <a:ext cx="196006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단원 도입 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│ </a:t>
            </a:r>
            <a:r>
              <a:rPr lang="en-US" altLang="ko-KR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24~25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100" dirty="0">
              <a:solidFill>
                <a:srgbClr val="3399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A53066-4F20-415B-80A5-43BA27915808}"/>
              </a:ext>
            </a:extLst>
          </p:cNvPr>
          <p:cNvSpPr txBox="1"/>
          <p:nvPr/>
        </p:nvSpPr>
        <p:spPr>
          <a:xfrm>
            <a:off x="7744766" y="22464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/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suhi_h_0302_02_0001.html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7">
            <a:extLst>
              <a:ext uri="{FF2B5EF4-FFF2-40B4-BE49-F238E27FC236}">
                <a16:creationId xmlns:a16="http://schemas.microsoft.com/office/drawing/2014/main" id="{F7FE6FE5-4C1B-4D58-9A84-102CF90EE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	</a:t>
            </a:r>
          </a:p>
        </p:txBody>
      </p:sp>
      <p:sp>
        <p:nvSpPr>
          <p:cNvPr id="52" name="TextBox 8">
            <a:extLst>
              <a:ext uri="{FF2B5EF4-FFF2-40B4-BE49-F238E27FC236}">
                <a16:creationId xmlns:a16="http://schemas.microsoft.com/office/drawing/2014/main" id="{640974F9-56D1-47EE-8CDF-4A892215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나눗셈</a:t>
            </a:r>
          </a:p>
        </p:txBody>
      </p:sp>
      <p:sp>
        <p:nvSpPr>
          <p:cNvPr id="55" name="TextBox 9">
            <a:extLst>
              <a:ext uri="{FF2B5EF4-FFF2-40B4-BE49-F238E27FC236}">
                <a16:creationId xmlns:a16="http://schemas.microsoft.com/office/drawing/2014/main" id="{3E58CDCB-0A36-409D-8E5C-06BB3573B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67DE127-77EF-46B6-B541-F77EDBE0093F}"/>
              </a:ext>
            </a:extLst>
          </p:cNvPr>
          <p:cNvSpPr/>
          <p:nvPr/>
        </p:nvSpPr>
        <p:spPr>
          <a:xfrm>
            <a:off x="3160307" y="1952836"/>
            <a:ext cx="1806291" cy="1005507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05FAED-CB4D-4DD1-87D7-601D1FB09739}"/>
              </a:ext>
            </a:extLst>
          </p:cNvPr>
          <p:cNvSpPr txBox="1"/>
          <p:nvPr/>
        </p:nvSpPr>
        <p:spPr>
          <a:xfrm>
            <a:off x="2952851" y="2093947"/>
            <a:ext cx="2247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붙임딱지를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많이</a:t>
            </a: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모으면 선물도 받을 수</a:t>
            </a: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있어요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내 텍스트 최대한 크게 넣기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965296" y="16380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553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96860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2_intro_5.png</a:t>
                      </a:r>
                      <a:b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contents_sub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\lesson02\ops\2\images\2_0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4" name="그룹 43"/>
          <p:cNvGrpSpPr/>
          <p:nvPr/>
        </p:nvGrpSpPr>
        <p:grpSpPr>
          <a:xfrm>
            <a:off x="5447082" y="1156977"/>
            <a:ext cx="1547704" cy="346375"/>
            <a:chOff x="6127150" y="3310933"/>
            <a:chExt cx="1547704" cy="346375"/>
          </a:xfrm>
        </p:grpSpPr>
        <p:grpSp>
          <p:nvGrpSpPr>
            <p:cNvPr id="45" name="그룹 44"/>
            <p:cNvGrpSpPr/>
            <p:nvPr/>
          </p:nvGrpSpPr>
          <p:grpSpPr>
            <a:xfrm>
              <a:off x="6127150" y="3310933"/>
              <a:ext cx="457200" cy="313547"/>
              <a:chOff x="4618856" y="5417635"/>
              <a:chExt cx="457200" cy="313547"/>
            </a:xfrm>
          </p:grpSpPr>
          <p:sp>
            <p:nvSpPr>
              <p:cNvPr id="72" name="순서도: 대체 처리 71"/>
              <p:cNvSpPr/>
              <p:nvPr/>
            </p:nvSpPr>
            <p:spPr>
              <a:xfrm>
                <a:off x="4653371" y="5470316"/>
                <a:ext cx="421679" cy="252028"/>
              </a:xfrm>
              <a:prstGeom prst="flowChartAlternateProcess">
                <a:avLst/>
              </a:prstGeom>
              <a:solidFill>
                <a:srgbClr val="3366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TextBox 72"/>
              <p:cNvSpPr txBox="1">
                <a:spLocks noChangeArrowheads="1"/>
              </p:cNvSpPr>
              <p:nvPr/>
            </p:nvSpPr>
            <p:spPr bwMode="auto">
              <a:xfrm>
                <a:off x="4618856" y="5417635"/>
                <a:ext cx="457200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spc="-15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그림</a:t>
                </a:r>
                <a:endParaRPr lang="en-US" altLang="ko-KR" sz="1100" b="1" spc="-1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6595303" y="3311059"/>
              <a:ext cx="285082" cy="313547"/>
              <a:chOff x="5054247" y="3761559"/>
              <a:chExt cx="285082" cy="313547"/>
            </a:xfrm>
          </p:grpSpPr>
          <p:sp>
            <p:nvSpPr>
              <p:cNvPr id="70" name="순서도: 대체 처리 69"/>
              <p:cNvSpPr/>
              <p:nvPr/>
            </p:nvSpPr>
            <p:spPr>
              <a:xfrm>
                <a:off x="5069302" y="3815338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TextBox 70"/>
              <p:cNvSpPr txBox="1">
                <a:spLocks noChangeArrowheads="1"/>
              </p:cNvSpPr>
              <p:nvPr/>
            </p:nvSpPr>
            <p:spPr bwMode="auto">
              <a:xfrm>
                <a:off x="5054247" y="3761559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6859525" y="3311059"/>
              <a:ext cx="285082" cy="346249"/>
              <a:chOff x="5349188" y="3795043"/>
              <a:chExt cx="285082" cy="346249"/>
            </a:xfrm>
          </p:grpSpPr>
          <p:sp>
            <p:nvSpPr>
              <p:cNvPr id="68" name="순서도: 대체 처리 67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TextBox 68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7123513" y="3311059"/>
              <a:ext cx="285082" cy="346249"/>
              <a:chOff x="5349188" y="3795043"/>
              <a:chExt cx="285082" cy="346249"/>
            </a:xfrm>
          </p:grpSpPr>
          <p:sp>
            <p:nvSpPr>
              <p:cNvPr id="66" name="순서도: 대체 처리 65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TextBox 66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7389772" y="3311059"/>
              <a:ext cx="285082" cy="313547"/>
              <a:chOff x="5349188" y="3795043"/>
              <a:chExt cx="285082" cy="313547"/>
            </a:xfrm>
          </p:grpSpPr>
          <p:sp>
            <p:nvSpPr>
              <p:cNvPr id="51" name="순서도: 대체 처리 50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</p:grpSp>
      <p:grpSp>
        <p:nvGrpSpPr>
          <p:cNvPr id="75" name="그룹 74"/>
          <p:cNvGrpSpPr/>
          <p:nvPr/>
        </p:nvGrpSpPr>
        <p:grpSpPr>
          <a:xfrm>
            <a:off x="745373" y="5236564"/>
            <a:ext cx="5626827" cy="316672"/>
            <a:chOff x="972000" y="4009413"/>
            <a:chExt cx="5626827" cy="316672"/>
          </a:xfrm>
        </p:grpSpPr>
        <p:pic>
          <p:nvPicPr>
            <p:cNvPr id="76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113" y="4053600"/>
              <a:ext cx="618614" cy="235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000" y="4016777"/>
              <a:ext cx="316672" cy="309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" name="Picture 1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4791" y="4009413"/>
              <a:ext cx="324036" cy="316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4000" y="4053600"/>
              <a:ext cx="618614" cy="235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132" y="5281204"/>
            <a:ext cx="618614" cy="2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132" y="5281204"/>
            <a:ext cx="618614" cy="2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132" y="5281204"/>
            <a:ext cx="603885" cy="228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132" y="5281204"/>
            <a:ext cx="618614" cy="2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346D645-E721-4717-A891-081BBD7F5654}"/>
              </a:ext>
            </a:extLst>
          </p:cNvPr>
          <p:cNvSpPr txBox="1"/>
          <p:nvPr/>
        </p:nvSpPr>
        <p:spPr>
          <a:xfrm>
            <a:off x="1583668" y="1043154"/>
            <a:ext cx="196006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단원 도입 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│ </a:t>
            </a:r>
            <a:r>
              <a:rPr lang="en-US" altLang="ko-KR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24~25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100" dirty="0">
              <a:solidFill>
                <a:srgbClr val="3399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65BBBE-89A3-4E6F-8FFA-F9B95271138F}"/>
              </a:ext>
            </a:extLst>
          </p:cNvPr>
          <p:cNvSpPr txBox="1"/>
          <p:nvPr/>
        </p:nvSpPr>
        <p:spPr>
          <a:xfrm>
            <a:off x="7744766" y="22464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/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suhi_h_0302_02_0001.html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A1D764D8-FEEF-4BDD-AE27-F2FC5AB54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	</a:t>
            </a: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0326FF3C-EEB4-48B1-9E59-C4723E323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나눗셈</a:t>
            </a:r>
          </a:p>
        </p:txBody>
      </p:sp>
      <p:sp>
        <p:nvSpPr>
          <p:cNvPr id="43" name="TextBox 9">
            <a:extLst>
              <a:ext uri="{FF2B5EF4-FFF2-40B4-BE49-F238E27FC236}">
                <a16:creationId xmlns:a16="http://schemas.microsoft.com/office/drawing/2014/main" id="{C15F4C9C-2E17-4D3C-85EC-3B52F1148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F605EF-448F-494A-BAFA-03767651D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4" y="1791391"/>
            <a:ext cx="6870023" cy="3016836"/>
          </a:xfrm>
          <a:prstGeom prst="rect">
            <a:avLst/>
          </a:prstGeom>
        </p:spPr>
      </p:pic>
      <p:pic>
        <p:nvPicPr>
          <p:cNvPr id="46" name="Picture 13">
            <a:extLst>
              <a:ext uri="{FF2B5EF4-FFF2-40B4-BE49-F238E27FC236}">
                <a16:creationId xmlns:a16="http://schemas.microsoft.com/office/drawing/2014/main" id="{30D2A14E-D32D-46A8-89FC-81FC082BE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987" y="5281204"/>
            <a:ext cx="618614" cy="2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3">
            <a:extLst>
              <a:ext uri="{FF2B5EF4-FFF2-40B4-BE49-F238E27FC236}">
                <a16:creationId xmlns:a16="http://schemas.microsoft.com/office/drawing/2014/main" id="{CA8C4ED7-DFE3-4856-A5D7-849CED7B1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987" y="5281204"/>
            <a:ext cx="618614" cy="2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398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30172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2_intro_6.png</a:t>
                      </a:r>
                      <a:b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contents_sub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\lesson02\ops\2\images\2_0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4" name="그룹 43"/>
          <p:cNvGrpSpPr/>
          <p:nvPr/>
        </p:nvGrpSpPr>
        <p:grpSpPr>
          <a:xfrm>
            <a:off x="5447082" y="1156977"/>
            <a:ext cx="1547704" cy="346375"/>
            <a:chOff x="6127150" y="3310933"/>
            <a:chExt cx="1547704" cy="346375"/>
          </a:xfrm>
        </p:grpSpPr>
        <p:grpSp>
          <p:nvGrpSpPr>
            <p:cNvPr id="45" name="그룹 44"/>
            <p:cNvGrpSpPr/>
            <p:nvPr/>
          </p:nvGrpSpPr>
          <p:grpSpPr>
            <a:xfrm>
              <a:off x="6127150" y="3310933"/>
              <a:ext cx="457200" cy="313547"/>
              <a:chOff x="4618856" y="5417635"/>
              <a:chExt cx="457200" cy="313547"/>
            </a:xfrm>
          </p:grpSpPr>
          <p:sp>
            <p:nvSpPr>
              <p:cNvPr id="72" name="순서도: 대체 처리 71"/>
              <p:cNvSpPr/>
              <p:nvPr/>
            </p:nvSpPr>
            <p:spPr>
              <a:xfrm>
                <a:off x="4653371" y="5470316"/>
                <a:ext cx="421679" cy="252028"/>
              </a:xfrm>
              <a:prstGeom prst="flowChartAlternateProcess">
                <a:avLst/>
              </a:prstGeom>
              <a:solidFill>
                <a:srgbClr val="3366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TextBox 72"/>
              <p:cNvSpPr txBox="1">
                <a:spLocks noChangeArrowheads="1"/>
              </p:cNvSpPr>
              <p:nvPr/>
            </p:nvSpPr>
            <p:spPr bwMode="auto">
              <a:xfrm>
                <a:off x="4618856" y="5417635"/>
                <a:ext cx="457200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spc="-15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그림</a:t>
                </a:r>
                <a:endParaRPr lang="en-US" altLang="ko-KR" sz="1100" b="1" spc="-1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6595303" y="3311059"/>
              <a:ext cx="285082" cy="313547"/>
              <a:chOff x="5054247" y="3761559"/>
              <a:chExt cx="285082" cy="313547"/>
            </a:xfrm>
          </p:grpSpPr>
          <p:sp>
            <p:nvSpPr>
              <p:cNvPr id="70" name="순서도: 대체 처리 69"/>
              <p:cNvSpPr/>
              <p:nvPr/>
            </p:nvSpPr>
            <p:spPr>
              <a:xfrm>
                <a:off x="5069302" y="3815338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TextBox 70"/>
              <p:cNvSpPr txBox="1">
                <a:spLocks noChangeArrowheads="1"/>
              </p:cNvSpPr>
              <p:nvPr/>
            </p:nvSpPr>
            <p:spPr bwMode="auto">
              <a:xfrm>
                <a:off x="5054247" y="3761559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6859525" y="3311059"/>
              <a:ext cx="285082" cy="346249"/>
              <a:chOff x="5349188" y="3795043"/>
              <a:chExt cx="285082" cy="346249"/>
            </a:xfrm>
          </p:grpSpPr>
          <p:sp>
            <p:nvSpPr>
              <p:cNvPr id="68" name="순서도: 대체 처리 67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TextBox 68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7123513" y="3311059"/>
              <a:ext cx="285082" cy="346249"/>
              <a:chOff x="5349188" y="3795043"/>
              <a:chExt cx="285082" cy="346249"/>
            </a:xfrm>
          </p:grpSpPr>
          <p:sp>
            <p:nvSpPr>
              <p:cNvPr id="66" name="순서도: 대체 처리 65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TextBox 66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7389772" y="3311059"/>
              <a:ext cx="285082" cy="313547"/>
              <a:chOff x="5349188" y="3795043"/>
              <a:chExt cx="285082" cy="313547"/>
            </a:xfrm>
          </p:grpSpPr>
          <p:sp>
            <p:nvSpPr>
              <p:cNvPr id="51" name="순서도: 대체 처리 50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</p:grpSp>
      <p:grpSp>
        <p:nvGrpSpPr>
          <p:cNvPr id="75" name="그룹 74"/>
          <p:cNvGrpSpPr/>
          <p:nvPr/>
        </p:nvGrpSpPr>
        <p:grpSpPr>
          <a:xfrm>
            <a:off x="745373" y="5236564"/>
            <a:ext cx="5626827" cy="316672"/>
            <a:chOff x="972000" y="4009413"/>
            <a:chExt cx="5626827" cy="316672"/>
          </a:xfrm>
        </p:grpSpPr>
        <p:pic>
          <p:nvPicPr>
            <p:cNvPr id="76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113" y="4053600"/>
              <a:ext cx="618614" cy="235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000" y="4016777"/>
              <a:ext cx="316672" cy="309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" name="Picture 1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4791" y="4009413"/>
              <a:ext cx="324036" cy="316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4511" y="4053600"/>
              <a:ext cx="618614" cy="235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132" y="5281204"/>
            <a:ext cx="618614" cy="2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132" y="5281204"/>
            <a:ext cx="618614" cy="2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132" y="5281204"/>
            <a:ext cx="618614" cy="2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346D645-E721-4717-A891-081BBD7F5654}"/>
              </a:ext>
            </a:extLst>
          </p:cNvPr>
          <p:cNvSpPr txBox="1"/>
          <p:nvPr/>
        </p:nvSpPr>
        <p:spPr>
          <a:xfrm>
            <a:off x="1583668" y="1043154"/>
            <a:ext cx="196006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단원 도입 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│ </a:t>
            </a:r>
            <a:r>
              <a:rPr lang="en-US" altLang="ko-KR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24~25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100" dirty="0">
              <a:solidFill>
                <a:srgbClr val="3399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65BBBE-89A3-4E6F-8FFA-F9B95271138F}"/>
              </a:ext>
            </a:extLst>
          </p:cNvPr>
          <p:cNvSpPr txBox="1"/>
          <p:nvPr/>
        </p:nvSpPr>
        <p:spPr>
          <a:xfrm>
            <a:off x="7744766" y="22464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/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suhi_h_0302_02_0001.html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A1D764D8-FEEF-4BDD-AE27-F2FC5AB54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	</a:t>
            </a: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0326FF3C-EEB4-48B1-9E59-C4723E323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나눗셈</a:t>
            </a:r>
          </a:p>
        </p:txBody>
      </p:sp>
      <p:sp>
        <p:nvSpPr>
          <p:cNvPr id="43" name="TextBox 9">
            <a:extLst>
              <a:ext uri="{FF2B5EF4-FFF2-40B4-BE49-F238E27FC236}">
                <a16:creationId xmlns:a16="http://schemas.microsoft.com/office/drawing/2014/main" id="{C15F4C9C-2E17-4D3C-85EC-3B52F1148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13">
            <a:extLst>
              <a:ext uri="{FF2B5EF4-FFF2-40B4-BE49-F238E27FC236}">
                <a16:creationId xmlns:a16="http://schemas.microsoft.com/office/drawing/2014/main" id="{30D2A14E-D32D-46A8-89FC-81FC082BE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987" y="5281204"/>
            <a:ext cx="618614" cy="2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3">
            <a:extLst>
              <a:ext uri="{FF2B5EF4-FFF2-40B4-BE49-F238E27FC236}">
                <a16:creationId xmlns:a16="http://schemas.microsoft.com/office/drawing/2014/main" id="{CA8C4ED7-DFE3-4856-A5D7-849CED7B1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987" y="5281204"/>
            <a:ext cx="618614" cy="2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2362215-FADD-4F60-9D6F-B10476E0E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37" y="1757358"/>
            <a:ext cx="6245475" cy="3172305"/>
          </a:xfrm>
          <a:prstGeom prst="rect">
            <a:avLst/>
          </a:prstGeom>
        </p:spPr>
      </p:pic>
      <p:sp>
        <p:nvSpPr>
          <p:cNvPr id="55" name="타원 54">
            <a:extLst>
              <a:ext uri="{FF2B5EF4-FFF2-40B4-BE49-F238E27FC236}">
                <a16:creationId xmlns:a16="http://schemas.microsoft.com/office/drawing/2014/main" id="{57BBF454-5BF6-4160-9245-09CD366CB3DC}"/>
              </a:ext>
            </a:extLst>
          </p:cNvPr>
          <p:cNvSpPr/>
          <p:nvPr/>
        </p:nvSpPr>
        <p:spPr>
          <a:xfrm>
            <a:off x="755582" y="2016711"/>
            <a:ext cx="1357094" cy="1005507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53D843-8758-4B61-A9A0-6EC1CA4E36DF}"/>
              </a:ext>
            </a:extLst>
          </p:cNvPr>
          <p:cNvSpPr txBox="1"/>
          <p:nvPr/>
        </p:nvSpPr>
        <p:spPr>
          <a:xfrm>
            <a:off x="830038" y="2233439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너는 몇 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주웠어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868D3BAE-7806-46D6-B2BE-B1FF403A8DC2}"/>
              </a:ext>
            </a:extLst>
          </p:cNvPr>
          <p:cNvSpPr/>
          <p:nvPr/>
        </p:nvSpPr>
        <p:spPr>
          <a:xfrm>
            <a:off x="5163989" y="2016711"/>
            <a:ext cx="1357094" cy="1005507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0CAF22-5317-4E73-87DA-C7EDA3581895}"/>
              </a:ext>
            </a:extLst>
          </p:cNvPr>
          <p:cNvSpPr txBox="1"/>
          <p:nvPr/>
        </p:nvSpPr>
        <p:spPr>
          <a:xfrm>
            <a:off x="5256076" y="2222632"/>
            <a:ext cx="115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너는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9" name="Picture 12">
            <a:extLst>
              <a:ext uri="{FF2B5EF4-FFF2-40B4-BE49-F238E27FC236}">
                <a16:creationId xmlns:a16="http://schemas.microsoft.com/office/drawing/2014/main" id="{E629962F-6019-4996-BC0A-783E9957F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132" y="5281204"/>
            <a:ext cx="603885" cy="228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내 텍스트 최대한 크게 넣기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965296" y="16380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3918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7256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2_intro_7.png</a:t>
                      </a:r>
                      <a:b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contents_sub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\lesson02\ops\2\images\2_0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4" name="그룹 43"/>
          <p:cNvGrpSpPr/>
          <p:nvPr/>
        </p:nvGrpSpPr>
        <p:grpSpPr>
          <a:xfrm>
            <a:off x="5447082" y="1156977"/>
            <a:ext cx="1547704" cy="346375"/>
            <a:chOff x="6127150" y="3310933"/>
            <a:chExt cx="1547704" cy="346375"/>
          </a:xfrm>
        </p:grpSpPr>
        <p:grpSp>
          <p:nvGrpSpPr>
            <p:cNvPr id="45" name="그룹 44"/>
            <p:cNvGrpSpPr/>
            <p:nvPr/>
          </p:nvGrpSpPr>
          <p:grpSpPr>
            <a:xfrm>
              <a:off x="6127150" y="3310933"/>
              <a:ext cx="457200" cy="313547"/>
              <a:chOff x="4618856" y="5417635"/>
              <a:chExt cx="457200" cy="313547"/>
            </a:xfrm>
          </p:grpSpPr>
          <p:sp>
            <p:nvSpPr>
              <p:cNvPr id="72" name="순서도: 대체 처리 71"/>
              <p:cNvSpPr/>
              <p:nvPr/>
            </p:nvSpPr>
            <p:spPr>
              <a:xfrm>
                <a:off x="4653371" y="5470316"/>
                <a:ext cx="421679" cy="252028"/>
              </a:xfrm>
              <a:prstGeom prst="flowChartAlternateProcess">
                <a:avLst/>
              </a:prstGeom>
              <a:solidFill>
                <a:srgbClr val="3366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TextBox 72"/>
              <p:cNvSpPr txBox="1">
                <a:spLocks noChangeArrowheads="1"/>
              </p:cNvSpPr>
              <p:nvPr/>
            </p:nvSpPr>
            <p:spPr bwMode="auto">
              <a:xfrm>
                <a:off x="4618856" y="5417635"/>
                <a:ext cx="457200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spc="-15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그림</a:t>
                </a:r>
                <a:endParaRPr lang="en-US" altLang="ko-KR" sz="1100" b="1" spc="-1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6595303" y="3311059"/>
              <a:ext cx="285082" cy="313547"/>
              <a:chOff x="5054247" y="3761559"/>
              <a:chExt cx="285082" cy="313547"/>
            </a:xfrm>
          </p:grpSpPr>
          <p:sp>
            <p:nvSpPr>
              <p:cNvPr id="70" name="순서도: 대체 처리 69"/>
              <p:cNvSpPr/>
              <p:nvPr/>
            </p:nvSpPr>
            <p:spPr>
              <a:xfrm>
                <a:off x="5069302" y="3815338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TextBox 70"/>
              <p:cNvSpPr txBox="1">
                <a:spLocks noChangeArrowheads="1"/>
              </p:cNvSpPr>
              <p:nvPr/>
            </p:nvSpPr>
            <p:spPr bwMode="auto">
              <a:xfrm>
                <a:off x="5054247" y="3761559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6859525" y="3311059"/>
              <a:ext cx="285082" cy="346249"/>
              <a:chOff x="5349188" y="3795043"/>
              <a:chExt cx="285082" cy="346249"/>
            </a:xfrm>
          </p:grpSpPr>
          <p:sp>
            <p:nvSpPr>
              <p:cNvPr id="68" name="순서도: 대체 처리 67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TextBox 68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7123513" y="3311059"/>
              <a:ext cx="285082" cy="346249"/>
              <a:chOff x="5349188" y="3795043"/>
              <a:chExt cx="285082" cy="346249"/>
            </a:xfrm>
          </p:grpSpPr>
          <p:sp>
            <p:nvSpPr>
              <p:cNvPr id="66" name="순서도: 대체 처리 65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TextBox 66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7389772" y="3311059"/>
              <a:ext cx="285082" cy="313547"/>
              <a:chOff x="5349188" y="3795043"/>
              <a:chExt cx="285082" cy="313547"/>
            </a:xfrm>
          </p:grpSpPr>
          <p:sp>
            <p:nvSpPr>
              <p:cNvPr id="51" name="순서도: 대체 처리 50"/>
              <p:cNvSpPr/>
              <p:nvPr/>
            </p:nvSpPr>
            <p:spPr>
              <a:xfrm>
                <a:off x="5364243" y="3848822"/>
                <a:ext cx="241257" cy="252028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/>
              <p:cNvSpPr txBox="1">
                <a:spLocks noChangeArrowheads="1"/>
              </p:cNvSpPr>
              <p:nvPr/>
            </p:nvSpPr>
            <p:spPr bwMode="auto">
              <a:xfrm>
                <a:off x="5349188" y="3795043"/>
                <a:ext cx="285082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</p:grpSp>
      <p:grpSp>
        <p:nvGrpSpPr>
          <p:cNvPr id="75" name="그룹 74"/>
          <p:cNvGrpSpPr/>
          <p:nvPr/>
        </p:nvGrpSpPr>
        <p:grpSpPr>
          <a:xfrm>
            <a:off x="745373" y="5236564"/>
            <a:ext cx="5626827" cy="316672"/>
            <a:chOff x="972000" y="4009413"/>
            <a:chExt cx="5626827" cy="316672"/>
          </a:xfrm>
        </p:grpSpPr>
        <p:pic>
          <p:nvPicPr>
            <p:cNvPr id="76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113" y="4053600"/>
              <a:ext cx="618614" cy="235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000" y="4016777"/>
              <a:ext cx="316672" cy="309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" name="Picture 1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4791" y="4009413"/>
              <a:ext cx="324036" cy="316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4000" y="4053600"/>
              <a:ext cx="618614" cy="235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132" y="5281204"/>
            <a:ext cx="618614" cy="2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132" y="5281204"/>
            <a:ext cx="618614" cy="2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20" y="5281204"/>
            <a:ext cx="603885" cy="228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132" y="5281204"/>
            <a:ext cx="618614" cy="2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346D645-E721-4717-A891-081BBD7F5654}"/>
              </a:ext>
            </a:extLst>
          </p:cNvPr>
          <p:cNvSpPr txBox="1"/>
          <p:nvPr/>
        </p:nvSpPr>
        <p:spPr>
          <a:xfrm>
            <a:off x="1583668" y="1043154"/>
            <a:ext cx="196006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단원 도입 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│ </a:t>
            </a:r>
            <a:r>
              <a:rPr lang="en-US" altLang="ko-KR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24~25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100" dirty="0">
              <a:solidFill>
                <a:srgbClr val="3399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65BBBE-89A3-4E6F-8FFA-F9B95271138F}"/>
              </a:ext>
            </a:extLst>
          </p:cNvPr>
          <p:cNvSpPr txBox="1"/>
          <p:nvPr/>
        </p:nvSpPr>
        <p:spPr>
          <a:xfrm>
            <a:off x="7744766" y="22464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/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suhi_h_0302_02_0001.html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A1D764D8-FEEF-4BDD-AE27-F2FC5AB54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	</a:t>
            </a: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0326FF3C-EEB4-48B1-9E59-C4723E323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나눗셈</a:t>
            </a:r>
          </a:p>
        </p:txBody>
      </p:sp>
      <p:sp>
        <p:nvSpPr>
          <p:cNvPr id="43" name="TextBox 9">
            <a:extLst>
              <a:ext uri="{FF2B5EF4-FFF2-40B4-BE49-F238E27FC236}">
                <a16:creationId xmlns:a16="http://schemas.microsoft.com/office/drawing/2014/main" id="{C15F4C9C-2E17-4D3C-85EC-3B52F1148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단원 도입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13">
            <a:extLst>
              <a:ext uri="{FF2B5EF4-FFF2-40B4-BE49-F238E27FC236}">
                <a16:creationId xmlns:a16="http://schemas.microsoft.com/office/drawing/2014/main" id="{30D2A14E-D32D-46A8-89FC-81FC082BE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132" y="5281204"/>
            <a:ext cx="618614" cy="2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3">
            <a:extLst>
              <a:ext uri="{FF2B5EF4-FFF2-40B4-BE49-F238E27FC236}">
                <a16:creationId xmlns:a16="http://schemas.microsoft.com/office/drawing/2014/main" id="{CA8C4ED7-DFE3-4856-A5D7-849CED7B1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987" y="5281204"/>
            <a:ext cx="618614" cy="2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015BB2D-47EB-43CF-A3AE-B29C8C11A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45" y="1931335"/>
            <a:ext cx="6870023" cy="2995330"/>
          </a:xfrm>
          <a:prstGeom prst="rect">
            <a:avLst/>
          </a:prstGeom>
        </p:spPr>
      </p:pic>
      <p:sp>
        <p:nvSpPr>
          <p:cNvPr id="55" name="타원 54">
            <a:extLst>
              <a:ext uri="{FF2B5EF4-FFF2-40B4-BE49-F238E27FC236}">
                <a16:creationId xmlns:a16="http://schemas.microsoft.com/office/drawing/2014/main" id="{15AFE61C-5CB6-4352-A2EF-6CBE5EAA01A5}"/>
              </a:ext>
            </a:extLst>
          </p:cNvPr>
          <p:cNvSpPr/>
          <p:nvPr/>
        </p:nvSpPr>
        <p:spPr>
          <a:xfrm>
            <a:off x="323528" y="2262875"/>
            <a:ext cx="1642083" cy="914097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6303AD-4138-49B0-8C44-5CE4F37C9305}"/>
              </a:ext>
            </a:extLst>
          </p:cNvPr>
          <p:cNvSpPr txBox="1"/>
          <p:nvPr/>
        </p:nvSpPr>
        <p:spPr>
          <a:xfrm>
            <a:off x="223177" y="2276872"/>
            <a:ext cx="17652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124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algn="ctr"/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붙임딱지를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몇 개</a:t>
            </a: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받을 수 있지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874D665-DC70-49B8-8693-1B5B9A84347F}"/>
              </a:ext>
            </a:extLst>
          </p:cNvPr>
          <p:cNvSpPr/>
          <p:nvPr/>
        </p:nvSpPr>
        <p:spPr>
          <a:xfrm>
            <a:off x="5198169" y="2214565"/>
            <a:ext cx="1642083" cy="914097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E505E10-8DF2-408B-ABDC-DAC30C1F819C}"/>
              </a:ext>
            </a:extLst>
          </p:cNvPr>
          <p:cNvSpPr txBox="1"/>
          <p:nvPr/>
        </p:nvSpPr>
        <p:spPr>
          <a:xfrm>
            <a:off x="5105552" y="2391836"/>
            <a:ext cx="1851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쓰레기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개에</a:t>
            </a:r>
          </a:p>
          <a:p>
            <a:pPr algn="ctr"/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붙임딱지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개니까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내 텍스트 최대한 크게 넣기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965296" y="16380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547499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42112</TotalTime>
  <Words>1042</Words>
  <Application>Microsoft Office PowerPoint</Application>
  <PresentationFormat>화면 슬라이드 쇼(4:3)</PresentationFormat>
  <Paragraphs>408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굴림</vt:lpstr>
      <vt:lpstr>돋움</vt:lpstr>
      <vt:lpstr>맑은 고딕</vt:lpstr>
      <vt:lpstr>여기어때 잘난체</vt:lpstr>
      <vt:lpstr>Arial</vt:lpstr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DB400SDA</cp:lastModifiedBy>
  <cp:revision>7456</cp:revision>
  <dcterms:created xsi:type="dcterms:W3CDTF">2008-07-15T12:19:11Z</dcterms:created>
  <dcterms:modified xsi:type="dcterms:W3CDTF">2022-05-26T07:32:24Z</dcterms:modified>
</cp:coreProperties>
</file>